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2" r:id="rId6"/>
    <p:sldId id="269" r:id="rId7"/>
    <p:sldId id="288" r:id="rId8"/>
    <p:sldId id="289" r:id="rId9"/>
    <p:sldId id="311" r:id="rId10"/>
  </p:sldIdLst>
  <p:sldSz cx="9144000" cy="5143500"/>
  <p:notesSz cx="6858000" cy="9144000"/>
  <p:embeddedFontLst>
    <p:embeddedFont>
      <p:font typeface="Kaisei Tokumin" charset="-120"/>
      <p:regular r:id="rId14"/>
    </p:embeddedFont>
    <p:embeddedFont>
      <p:font typeface="Mulish"/>
      <p:regular r:id="rId15"/>
    </p:embeddedFont>
    <p:embeddedFont>
      <p:font typeface="DM Sans"/>
      <p:regular r:id="rId16"/>
    </p:embeddedFont>
    <p:embeddedFont>
      <p:font typeface="Bahnschrift" panose="020B0502040204020203" charset="0"/>
      <p:regular r:id="rId17"/>
      <p:bold r:id="rId18"/>
    </p:embeddedFont>
    <p:embeddedFont>
      <p:font typeface="Bahnschrift SemiBold" panose="020B0502040204020203" charset="0"/>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5" name="Shape 395"/>
        <p:cNvGrpSpPr/>
        <p:nvPr/>
      </p:nvGrpSpPr>
      <p:grpSpPr>
        <a:xfrm>
          <a:off x="0" y="0"/>
          <a:ext cx="0" cy="0"/>
          <a:chOff x="0" y="0"/>
          <a:chExt cx="0" cy="0"/>
        </a:xfrm>
      </p:grpSpPr>
      <p:sp>
        <p:nvSpPr>
          <p:cNvPr id="396" name="Google Shape;396;g2a87bf7975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a87bf7975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2" name="Shape 422"/>
        <p:cNvGrpSpPr/>
        <p:nvPr/>
      </p:nvGrpSpPr>
      <p:grpSpPr>
        <a:xfrm>
          <a:off x="0" y="0"/>
          <a:ext cx="0" cy="0"/>
          <a:chOff x="0" y="0"/>
          <a:chExt cx="0" cy="0"/>
        </a:xfrm>
      </p:grpSpPr>
      <p:sp>
        <p:nvSpPr>
          <p:cNvPr id="423" name="Google Shape;423;gd431007ba2_0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d431007ba2_0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6" name="Shape 486"/>
        <p:cNvGrpSpPr/>
        <p:nvPr/>
      </p:nvGrpSpPr>
      <p:grpSpPr>
        <a:xfrm>
          <a:off x="0" y="0"/>
          <a:ext cx="0" cy="0"/>
          <a:chOff x="0" y="0"/>
          <a:chExt cx="0" cy="0"/>
        </a:xfrm>
      </p:grpSpPr>
      <p:sp>
        <p:nvSpPr>
          <p:cNvPr id="487" name="Google Shape;487;g2a91a6ecfa5_0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a91a6ecfa5_0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0" name="Shape 600"/>
        <p:cNvGrpSpPr/>
        <p:nvPr/>
      </p:nvGrpSpPr>
      <p:grpSpPr>
        <a:xfrm>
          <a:off x="0" y="0"/>
          <a:ext cx="0" cy="0"/>
          <a:chOff x="0" y="0"/>
          <a:chExt cx="0" cy="0"/>
        </a:xfrm>
      </p:grpSpPr>
      <p:sp>
        <p:nvSpPr>
          <p:cNvPr id="601" name="Google Shape;601;g2a91a6ecfa5_0_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a91a6ecfa5_0_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0" name="Shape 1030"/>
        <p:cNvGrpSpPr/>
        <p:nvPr/>
      </p:nvGrpSpPr>
      <p:grpSpPr>
        <a:xfrm>
          <a:off x="0" y="0"/>
          <a:ext cx="0" cy="0"/>
          <a:chOff x="0" y="0"/>
          <a:chExt cx="0" cy="0"/>
        </a:xfrm>
      </p:grpSpPr>
      <p:sp>
        <p:nvSpPr>
          <p:cNvPr id="1031" name="Google Shape;1031;g2a91a6ecfa5_0_3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2a91a6ecfa5_0_3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7" name="Shape 1067"/>
        <p:cNvGrpSpPr/>
        <p:nvPr/>
      </p:nvGrpSpPr>
      <p:grpSpPr>
        <a:xfrm>
          <a:off x="0" y="0"/>
          <a:ext cx="0" cy="0"/>
          <a:chOff x="0" y="0"/>
          <a:chExt cx="0" cy="0"/>
        </a:xfrm>
      </p:grpSpPr>
      <p:sp>
        <p:nvSpPr>
          <p:cNvPr id="1068" name="Google Shape;1068;g2a91a6ecfa5_0_33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2a91a6ecfa5_0_3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5" name="Shape 395"/>
        <p:cNvGrpSpPr/>
        <p:nvPr/>
      </p:nvGrpSpPr>
      <p:grpSpPr>
        <a:xfrm>
          <a:off x="0" y="0"/>
          <a:ext cx="0" cy="0"/>
          <a:chOff x="0" y="0"/>
          <a:chExt cx="0" cy="0"/>
        </a:xfrm>
      </p:grpSpPr>
      <p:sp>
        <p:nvSpPr>
          <p:cNvPr id="396" name="Google Shape;396;g2a87bf7975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a87bf7975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0" name="Google Shape;10;p2"/>
          <p:cNvSpPr/>
          <p:nvPr/>
        </p:nvSpPr>
        <p:spPr>
          <a:xfrm flipH="1">
            <a:off x="338801" y="-153982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 name="Google Shape;11;p2"/>
          <p:cNvSpPr/>
          <p:nvPr/>
        </p:nvSpPr>
        <p:spPr>
          <a:xfrm>
            <a:off x="-678149" y="-188682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 name="Google Shape;12;p2"/>
          <p:cNvSpPr/>
          <p:nvPr/>
        </p:nvSpPr>
        <p:spPr>
          <a:xfrm rot="10800000">
            <a:off x="-152399" y="4252450"/>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 name="Google Shape;13;p2"/>
          <p:cNvSpPr txBox="1"/>
          <p:nvPr>
            <p:ph type="ctrTitle"/>
          </p:nvPr>
        </p:nvSpPr>
        <p:spPr>
          <a:xfrm>
            <a:off x="1372525" y="1532100"/>
            <a:ext cx="6399000" cy="16392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7000">
                <a:latin typeface="Kaisei Tokumin" charset="-120"/>
                <a:ea typeface="Kaisei Tokumin" charset="-120"/>
                <a:cs typeface="Kaisei Tokumin" charset="-120"/>
                <a:sym typeface="Kaisei Tokumin" charset="-120"/>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type="subTitle" idx="1"/>
          </p:nvPr>
        </p:nvSpPr>
        <p:spPr>
          <a:xfrm>
            <a:off x="2236875" y="3198602"/>
            <a:ext cx="4528800" cy="412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latin typeface="Mulish"/>
                <a:ea typeface="Mulish"/>
                <a:cs typeface="Mulish"/>
                <a:sym typeface="Mulish"/>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0" name="Shape 80"/>
        <p:cNvGrpSpPr/>
        <p:nvPr/>
      </p:nvGrpSpPr>
      <p:grpSpPr>
        <a:xfrm>
          <a:off x="0" y="0"/>
          <a:ext cx="0" cy="0"/>
          <a:chOff x="0" y="0"/>
          <a:chExt cx="0" cy="0"/>
        </a:xfrm>
      </p:grpSpPr>
      <p:pic>
        <p:nvPicPr>
          <p:cNvPr id="81" name="Google Shape;81;p11"/>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82" name="Google Shape;82;p11"/>
          <p:cNvSpPr/>
          <p:nvPr/>
        </p:nvSpPr>
        <p:spPr>
          <a:xfrm>
            <a:off x="-642776" y="-1077238"/>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83" name="Google Shape;83;p11"/>
          <p:cNvSpPr/>
          <p:nvPr/>
        </p:nvSpPr>
        <p:spPr>
          <a:xfrm>
            <a:off x="-787426" y="41532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84" name="Google Shape;84;p11"/>
          <p:cNvSpPr/>
          <p:nvPr/>
        </p:nvSpPr>
        <p:spPr>
          <a:xfrm>
            <a:off x="3452873" y="43056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85" name="Google Shape;85;p11"/>
          <p:cNvSpPr/>
          <p:nvPr/>
        </p:nvSpPr>
        <p:spPr>
          <a:xfrm rot="281954">
            <a:off x="4187194" y="-1412169"/>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86" name="Google Shape;86;p11"/>
          <p:cNvSpPr txBox="1"/>
          <p:nvPr>
            <p:ph type="title" hasCustomPrompt="1"/>
          </p:nvPr>
        </p:nvSpPr>
        <p:spPr>
          <a:xfrm>
            <a:off x="1948800" y="1646250"/>
            <a:ext cx="5246400" cy="12468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 name="Google Shape;87;p11"/>
          <p:cNvSpPr txBox="1"/>
          <p:nvPr>
            <p:ph type="subTitle" idx="1"/>
          </p:nvPr>
        </p:nvSpPr>
        <p:spPr>
          <a:xfrm>
            <a:off x="1948800" y="3000125"/>
            <a:ext cx="52464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88" name="Shape 8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89" name="Shape 89"/>
        <p:cNvGrpSpPr/>
        <p:nvPr/>
      </p:nvGrpSpPr>
      <p:grpSpPr>
        <a:xfrm>
          <a:off x="0" y="0"/>
          <a:ext cx="0" cy="0"/>
          <a:chOff x="0" y="0"/>
          <a:chExt cx="0" cy="0"/>
        </a:xfrm>
      </p:grpSpPr>
      <p:pic>
        <p:nvPicPr>
          <p:cNvPr id="90" name="Google Shape;90;p13"/>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91" name="Google Shape;91;p13"/>
          <p:cNvSpPr/>
          <p:nvPr/>
        </p:nvSpPr>
        <p:spPr>
          <a:xfrm rot="5548744">
            <a:off x="6326946" y="27528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92" name="Google Shape;92;p13"/>
          <p:cNvSpPr/>
          <p:nvPr/>
        </p:nvSpPr>
        <p:spPr>
          <a:xfrm rot="410036" flipH="1">
            <a:off x="-420721" y="43941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93" name="Google Shape;93;p13"/>
          <p:cNvSpPr/>
          <p:nvPr/>
        </p:nvSpPr>
        <p:spPr>
          <a:xfrm rot="-317218">
            <a:off x="-188256"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94" name="Google Shape;94;p13"/>
          <p:cNvSpPr/>
          <p:nvPr/>
        </p:nvSpPr>
        <p:spPr>
          <a:xfrm rot="259496">
            <a:off x="5274894"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p:nvPr>
            <p:ph type="subTitle" idx="1"/>
          </p:nvPr>
        </p:nvSpPr>
        <p:spPr>
          <a:xfrm>
            <a:off x="2152275" y="1972865"/>
            <a:ext cx="214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96" name="Google Shape;96;p13"/>
          <p:cNvSpPr txBox="1"/>
          <p:nvPr>
            <p:ph type="subTitle" idx="2"/>
          </p:nvPr>
        </p:nvSpPr>
        <p:spPr>
          <a:xfrm>
            <a:off x="5613525" y="1972864"/>
            <a:ext cx="214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97" name="Google Shape;97;p13"/>
          <p:cNvSpPr txBox="1"/>
          <p:nvPr>
            <p:ph type="subTitle" idx="3"/>
          </p:nvPr>
        </p:nvSpPr>
        <p:spPr>
          <a:xfrm>
            <a:off x="2152275" y="3316925"/>
            <a:ext cx="214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98" name="Google Shape;98;p13"/>
          <p:cNvSpPr txBox="1"/>
          <p:nvPr>
            <p:ph type="subTitle" idx="4"/>
          </p:nvPr>
        </p:nvSpPr>
        <p:spPr>
          <a:xfrm>
            <a:off x="5613525" y="3316924"/>
            <a:ext cx="214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99" name="Google Shape;99;p13"/>
          <p:cNvSpPr txBox="1"/>
          <p:nvPr>
            <p:ph type="title" hasCustomPrompt="1"/>
          </p:nvPr>
        </p:nvSpPr>
        <p:spPr>
          <a:xfrm>
            <a:off x="1390263" y="14844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type="title" idx="5" hasCustomPrompt="1"/>
          </p:nvPr>
        </p:nvSpPr>
        <p:spPr>
          <a:xfrm>
            <a:off x="1390263" y="28278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type="title" idx="6" hasCustomPrompt="1"/>
          </p:nvPr>
        </p:nvSpPr>
        <p:spPr>
          <a:xfrm>
            <a:off x="4851533" y="14844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type="title" idx="7" hasCustomPrompt="1"/>
          </p:nvPr>
        </p:nvSpPr>
        <p:spPr>
          <a:xfrm>
            <a:off x="4851533" y="28278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type="subTitle" idx="8"/>
          </p:nvPr>
        </p:nvSpPr>
        <p:spPr>
          <a:xfrm>
            <a:off x="2152275" y="1484420"/>
            <a:ext cx="21402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900" b="1">
                <a:latin typeface="Kaisei Tokumin" charset="-120"/>
                <a:ea typeface="Kaisei Tokumin" charset="-120"/>
                <a:cs typeface="Kaisei Tokumin" charset="-120"/>
                <a:sym typeface="Kaisei Tokumin" charset="-120"/>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04" name="Google Shape;104;p13"/>
          <p:cNvSpPr txBox="1"/>
          <p:nvPr>
            <p:ph type="subTitle" idx="9"/>
          </p:nvPr>
        </p:nvSpPr>
        <p:spPr>
          <a:xfrm>
            <a:off x="5613525" y="1484420"/>
            <a:ext cx="21402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900" b="1">
                <a:latin typeface="Kaisei Tokumin" charset="-120"/>
                <a:ea typeface="Kaisei Tokumin" charset="-120"/>
                <a:cs typeface="Kaisei Tokumin" charset="-120"/>
                <a:sym typeface="Kaisei Tokumin" charset="-120"/>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05" name="Google Shape;105;p13"/>
          <p:cNvSpPr txBox="1"/>
          <p:nvPr>
            <p:ph type="subTitle" idx="13"/>
          </p:nvPr>
        </p:nvSpPr>
        <p:spPr>
          <a:xfrm>
            <a:off x="2152275" y="2827891"/>
            <a:ext cx="21402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900" b="1">
                <a:latin typeface="Kaisei Tokumin" charset="-120"/>
                <a:ea typeface="Kaisei Tokumin" charset="-120"/>
                <a:cs typeface="Kaisei Tokumin" charset="-120"/>
                <a:sym typeface="Kaisei Tokumin" charset="-120"/>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06" name="Google Shape;106;p13"/>
          <p:cNvSpPr txBox="1"/>
          <p:nvPr>
            <p:ph type="subTitle" idx="14"/>
          </p:nvPr>
        </p:nvSpPr>
        <p:spPr>
          <a:xfrm>
            <a:off x="5613525" y="2827891"/>
            <a:ext cx="21402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900" b="1">
                <a:latin typeface="Kaisei Tokumin" charset="-120"/>
                <a:ea typeface="Kaisei Tokumin" charset="-120"/>
                <a:cs typeface="Kaisei Tokumin" charset="-120"/>
                <a:sym typeface="Kaisei Tokumin" charset="-120"/>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07" name="Google Shape;107;p13"/>
          <p:cNvSpPr txBox="1"/>
          <p:nvPr>
            <p:ph type="title" idx="15"/>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08" name="Shape 108"/>
        <p:cNvGrpSpPr/>
        <p:nvPr/>
      </p:nvGrpSpPr>
      <p:grpSpPr>
        <a:xfrm>
          <a:off x="0" y="0"/>
          <a:ext cx="0" cy="0"/>
          <a:chOff x="0" y="0"/>
          <a:chExt cx="0" cy="0"/>
        </a:xfrm>
      </p:grpSpPr>
      <p:pic>
        <p:nvPicPr>
          <p:cNvPr id="109" name="Google Shape;109;p14"/>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10" name="Google Shape;110;p14"/>
          <p:cNvSpPr/>
          <p:nvPr/>
        </p:nvSpPr>
        <p:spPr>
          <a:xfrm rot="5548745">
            <a:off x="5669349" y="2395101"/>
            <a:ext cx="1952223" cy="5622298"/>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1" name="Google Shape;111;p14"/>
          <p:cNvSpPr/>
          <p:nvPr/>
        </p:nvSpPr>
        <p:spPr>
          <a:xfrm rot="324172" flipH="1">
            <a:off x="-1248524" y="4238900"/>
            <a:ext cx="6633699" cy="1782326"/>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2" name="Google Shape;112;p14"/>
          <p:cNvSpPr/>
          <p:nvPr/>
        </p:nvSpPr>
        <p:spPr>
          <a:xfrm rot="-121370">
            <a:off x="-657622" y="-933325"/>
            <a:ext cx="6194355" cy="1759817"/>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3" name="Google Shape;113;p14"/>
          <p:cNvSpPr/>
          <p:nvPr/>
        </p:nvSpPr>
        <p:spPr>
          <a:xfrm rot="259486">
            <a:off x="3853859" y="-844070"/>
            <a:ext cx="5925011" cy="168328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4" name="Google Shape;114;p14"/>
          <p:cNvSpPr txBox="1"/>
          <p:nvPr>
            <p:ph type="title"/>
          </p:nvPr>
        </p:nvSpPr>
        <p:spPr>
          <a:xfrm>
            <a:off x="1516525" y="3091750"/>
            <a:ext cx="61110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3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115" name="Google Shape;115;p14"/>
          <p:cNvSpPr txBox="1"/>
          <p:nvPr>
            <p:ph type="subTitle" idx="1"/>
          </p:nvPr>
        </p:nvSpPr>
        <p:spPr>
          <a:xfrm>
            <a:off x="1516475" y="1389936"/>
            <a:ext cx="6111000" cy="1591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1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16" name="Shape 116"/>
        <p:cNvGrpSpPr/>
        <p:nvPr/>
      </p:nvGrpSpPr>
      <p:grpSpPr>
        <a:xfrm>
          <a:off x="0" y="0"/>
          <a:ext cx="0" cy="0"/>
          <a:chOff x="0" y="0"/>
          <a:chExt cx="0" cy="0"/>
        </a:xfrm>
      </p:grpSpPr>
      <p:pic>
        <p:nvPicPr>
          <p:cNvPr id="117" name="Google Shape;117;p15"/>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18" name="Google Shape;118;p15"/>
          <p:cNvSpPr/>
          <p:nvPr/>
        </p:nvSpPr>
        <p:spPr>
          <a:xfrm rot="10631418" flipH="1">
            <a:off x="-638222"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19" name="Google Shape;119;p15"/>
          <p:cNvSpPr/>
          <p:nvPr/>
        </p:nvSpPr>
        <p:spPr>
          <a:xfrm rot="-10631418">
            <a:off x="5401403"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0" name="Google Shape;120;p15"/>
          <p:cNvSpPr/>
          <p:nvPr/>
        </p:nvSpPr>
        <p:spPr>
          <a:xfrm rot="-5400000">
            <a:off x="-123959"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1" name="Google Shape;121;p15"/>
          <p:cNvSpPr/>
          <p:nvPr/>
        </p:nvSpPr>
        <p:spPr>
          <a:xfrm rot="5553603">
            <a:off x="5309062"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2" name="Google Shape;122;p15"/>
          <p:cNvSpPr/>
          <p:nvPr/>
        </p:nvSpPr>
        <p:spPr>
          <a:xfrm rot="-10679990" flipH="1">
            <a:off x="2014155"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3" name="Google Shape;123;p15"/>
          <p:cNvSpPr txBox="1"/>
          <p:nvPr>
            <p:ph type="title"/>
          </p:nvPr>
        </p:nvSpPr>
        <p:spPr>
          <a:xfrm>
            <a:off x="1092900" y="1244700"/>
            <a:ext cx="3374700" cy="15381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4" name="Google Shape;124;p15"/>
          <p:cNvSpPr txBox="1"/>
          <p:nvPr>
            <p:ph type="subTitle" idx="1"/>
          </p:nvPr>
        </p:nvSpPr>
        <p:spPr>
          <a:xfrm>
            <a:off x="1092900" y="2782500"/>
            <a:ext cx="33747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5" name="Google Shape;125;p15"/>
          <p:cNvSpPr/>
          <p:nvPr>
            <p:ph type="pic" idx="2"/>
          </p:nvPr>
        </p:nvSpPr>
        <p:spPr>
          <a:xfrm>
            <a:off x="4960200" y="533875"/>
            <a:ext cx="41838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26" name="Shape 126"/>
        <p:cNvGrpSpPr/>
        <p:nvPr/>
      </p:nvGrpSpPr>
      <p:grpSpPr>
        <a:xfrm>
          <a:off x="0" y="0"/>
          <a:ext cx="0" cy="0"/>
          <a:chOff x="0" y="0"/>
          <a:chExt cx="0" cy="0"/>
        </a:xfrm>
      </p:grpSpPr>
      <p:pic>
        <p:nvPicPr>
          <p:cNvPr id="127" name="Google Shape;127;p16"/>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28" name="Google Shape;128;p16"/>
          <p:cNvSpPr/>
          <p:nvPr/>
        </p:nvSpPr>
        <p:spPr>
          <a:xfrm rot="5548744">
            <a:off x="6326946" y="27528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29" name="Google Shape;129;p16"/>
          <p:cNvSpPr/>
          <p:nvPr/>
        </p:nvSpPr>
        <p:spPr>
          <a:xfrm rot="410036" flipH="1">
            <a:off x="-420721" y="43941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0" name="Google Shape;130;p16"/>
          <p:cNvSpPr/>
          <p:nvPr/>
        </p:nvSpPr>
        <p:spPr>
          <a:xfrm rot="-172949">
            <a:off x="-465451" y="-835463"/>
            <a:ext cx="5505206" cy="15640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1" name="Google Shape;131;p16"/>
          <p:cNvSpPr/>
          <p:nvPr/>
        </p:nvSpPr>
        <p:spPr>
          <a:xfrm rot="259506">
            <a:off x="3547911" y="-1031775"/>
            <a:ext cx="6118775" cy="1738381"/>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2" name="Google Shape;132;p16"/>
          <p:cNvSpPr txBox="1"/>
          <p:nvPr>
            <p:ph type="title"/>
          </p:nvPr>
        </p:nvSpPr>
        <p:spPr>
          <a:xfrm>
            <a:off x="1157950" y="1454700"/>
            <a:ext cx="29607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16"/>
          <p:cNvSpPr txBox="1"/>
          <p:nvPr>
            <p:ph type="subTitle" idx="1"/>
          </p:nvPr>
        </p:nvSpPr>
        <p:spPr>
          <a:xfrm>
            <a:off x="1157950" y="2517900"/>
            <a:ext cx="2960700" cy="11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34" name="Shape 134"/>
        <p:cNvGrpSpPr/>
        <p:nvPr/>
      </p:nvGrpSpPr>
      <p:grpSpPr>
        <a:xfrm>
          <a:off x="0" y="0"/>
          <a:ext cx="0" cy="0"/>
          <a:chOff x="0" y="0"/>
          <a:chExt cx="0" cy="0"/>
        </a:xfrm>
      </p:grpSpPr>
      <p:pic>
        <p:nvPicPr>
          <p:cNvPr id="135" name="Google Shape;135;p17"/>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36" name="Google Shape;136;p17"/>
          <p:cNvSpPr/>
          <p:nvPr/>
        </p:nvSpPr>
        <p:spPr>
          <a:xfrm flipH="1">
            <a:off x="4021024" y="-1093413"/>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7" name="Google Shape;137;p17"/>
          <p:cNvSpPr/>
          <p:nvPr/>
        </p:nvSpPr>
        <p:spPr>
          <a:xfrm flipH="1">
            <a:off x="3027671" y="41532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8" name="Google Shape;138;p17"/>
          <p:cNvSpPr/>
          <p:nvPr/>
        </p:nvSpPr>
        <p:spPr>
          <a:xfrm flipH="1">
            <a:off x="-1212628" y="43056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39" name="Google Shape;139;p17"/>
          <p:cNvSpPr/>
          <p:nvPr/>
        </p:nvSpPr>
        <p:spPr>
          <a:xfrm rot="-281954" flipH="1">
            <a:off x="-851999" y="-1443544"/>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0" name="Google Shape;140;p17"/>
          <p:cNvSpPr txBox="1"/>
          <p:nvPr>
            <p:ph type="title"/>
          </p:nvPr>
        </p:nvSpPr>
        <p:spPr>
          <a:xfrm>
            <a:off x="5083688" y="1659563"/>
            <a:ext cx="2960700" cy="653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17"/>
          <p:cNvSpPr txBox="1"/>
          <p:nvPr>
            <p:ph type="subTitle" idx="1"/>
          </p:nvPr>
        </p:nvSpPr>
        <p:spPr>
          <a:xfrm>
            <a:off x="5083688" y="2313088"/>
            <a:ext cx="2960700" cy="117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3">
    <p:spTree>
      <p:nvGrpSpPr>
        <p:cNvPr id="142" name="Shape 142"/>
        <p:cNvGrpSpPr/>
        <p:nvPr/>
      </p:nvGrpSpPr>
      <p:grpSpPr>
        <a:xfrm>
          <a:off x="0" y="0"/>
          <a:ext cx="0" cy="0"/>
          <a:chOff x="0" y="0"/>
          <a:chExt cx="0" cy="0"/>
        </a:xfrm>
      </p:grpSpPr>
      <p:pic>
        <p:nvPicPr>
          <p:cNvPr id="143" name="Google Shape;143;p18"/>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44" name="Google Shape;144;p18"/>
          <p:cNvSpPr/>
          <p:nvPr/>
        </p:nvSpPr>
        <p:spPr>
          <a:xfrm rot="-10631418">
            <a:off x="5894651"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5" name="Google Shape;145;p18"/>
          <p:cNvSpPr/>
          <p:nvPr/>
        </p:nvSpPr>
        <p:spPr>
          <a:xfrm rot="10631418" flipH="1">
            <a:off x="-144974"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6" name="Google Shape;146;p18"/>
          <p:cNvSpPr/>
          <p:nvPr/>
        </p:nvSpPr>
        <p:spPr>
          <a:xfrm rot="5400000">
            <a:off x="6272072" y="24006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7" name="Google Shape;147;p18"/>
          <p:cNvSpPr/>
          <p:nvPr/>
        </p:nvSpPr>
        <p:spPr>
          <a:xfrm rot="-5553603" flipH="1">
            <a:off x="915250"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8" name="Google Shape;148;p18"/>
          <p:cNvSpPr/>
          <p:nvPr/>
        </p:nvSpPr>
        <p:spPr>
          <a:xfrm rot="10679990">
            <a:off x="3242280"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49" name="Google Shape;149;p18"/>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4">
    <p:spTree>
      <p:nvGrpSpPr>
        <p:cNvPr id="150" name="Shape 150"/>
        <p:cNvGrpSpPr/>
        <p:nvPr/>
      </p:nvGrpSpPr>
      <p:grpSpPr>
        <a:xfrm>
          <a:off x="0" y="0"/>
          <a:ext cx="0" cy="0"/>
          <a:chOff x="0" y="0"/>
          <a:chExt cx="0" cy="0"/>
        </a:xfrm>
      </p:grpSpPr>
      <p:pic>
        <p:nvPicPr>
          <p:cNvPr id="151" name="Google Shape;151;p19"/>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52" name="Google Shape;152;p19"/>
          <p:cNvSpPr/>
          <p:nvPr/>
        </p:nvSpPr>
        <p:spPr>
          <a:xfrm flipH="1">
            <a:off x="2042995" y="-1706825"/>
            <a:ext cx="8337355" cy="236867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53" name="Google Shape;153;p19"/>
          <p:cNvSpPr/>
          <p:nvPr/>
        </p:nvSpPr>
        <p:spPr>
          <a:xfrm>
            <a:off x="-1904391" y="-1574488"/>
            <a:ext cx="7645028" cy="2171999"/>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54" name="Google Shape;154;p19"/>
          <p:cNvSpPr/>
          <p:nvPr/>
        </p:nvSpPr>
        <p:spPr>
          <a:xfrm rot="10800000">
            <a:off x="-320020" y="4368475"/>
            <a:ext cx="10099795" cy="2869425"/>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55" name="Google Shape;155;p19"/>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5">
    <p:spTree>
      <p:nvGrpSpPr>
        <p:cNvPr id="156" name="Shape 156"/>
        <p:cNvGrpSpPr/>
        <p:nvPr/>
      </p:nvGrpSpPr>
      <p:grpSpPr>
        <a:xfrm>
          <a:off x="0" y="0"/>
          <a:ext cx="0" cy="0"/>
          <a:chOff x="0" y="0"/>
          <a:chExt cx="0" cy="0"/>
        </a:xfrm>
      </p:grpSpPr>
      <p:pic>
        <p:nvPicPr>
          <p:cNvPr id="157" name="Google Shape;157;p20"/>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58" name="Google Shape;158;p20"/>
          <p:cNvSpPr/>
          <p:nvPr/>
        </p:nvSpPr>
        <p:spPr>
          <a:xfrm rot="-10679987" flipH="1">
            <a:off x="2659359" y="-730986"/>
            <a:ext cx="4130090" cy="1109651"/>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59" name="Google Shape;159;p20"/>
          <p:cNvSpPr/>
          <p:nvPr/>
        </p:nvSpPr>
        <p:spPr>
          <a:xfrm rot="-166776">
            <a:off x="-333422" y="-604345"/>
            <a:ext cx="3903580" cy="1048799"/>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0" name="Google Shape;160;p20"/>
          <p:cNvSpPr/>
          <p:nvPr/>
        </p:nvSpPr>
        <p:spPr>
          <a:xfrm rot="5656625">
            <a:off x="638031" y="2324450"/>
            <a:ext cx="2326105" cy="6698803"/>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1" name="Google Shape;161;p20"/>
          <p:cNvSpPr/>
          <p:nvPr/>
        </p:nvSpPr>
        <p:spPr>
          <a:xfrm rot="5553603">
            <a:off x="5915312" y="241513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2" name="Google Shape;162;p20"/>
          <p:cNvSpPr/>
          <p:nvPr/>
        </p:nvSpPr>
        <p:spPr>
          <a:xfrm rot="215355" flipH="1">
            <a:off x="5401402" y="-551724"/>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3" name="Google Shape;163;p20"/>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7" name="Google Shape;17;p3"/>
          <p:cNvSpPr/>
          <p:nvPr/>
        </p:nvSpPr>
        <p:spPr>
          <a:xfrm rot="5400000" flipH="1">
            <a:off x="6226897" y="2127311"/>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 name="Google Shape;18;p3"/>
          <p:cNvSpPr/>
          <p:nvPr/>
        </p:nvSpPr>
        <p:spPr>
          <a:xfrm rot="-5553603" flipH="1">
            <a:off x="998275" y="2082520"/>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 name="Google Shape;19;p3"/>
          <p:cNvSpPr/>
          <p:nvPr/>
        </p:nvSpPr>
        <p:spPr>
          <a:xfrm>
            <a:off x="-1305399" y="-161577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0" name="Google Shape;20;p3"/>
          <p:cNvSpPr/>
          <p:nvPr/>
        </p:nvSpPr>
        <p:spPr>
          <a:xfrm rot="155417" flipH="1">
            <a:off x="1216977" y="-1707501"/>
            <a:ext cx="9307345"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 name="Google Shape;21;p3"/>
          <p:cNvSpPr txBox="1"/>
          <p:nvPr>
            <p:ph type="title"/>
          </p:nvPr>
        </p:nvSpPr>
        <p:spPr>
          <a:xfrm>
            <a:off x="1536000" y="2281050"/>
            <a:ext cx="6072000" cy="915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type="title" idx="2" hasCustomPrompt="1"/>
          </p:nvPr>
        </p:nvSpPr>
        <p:spPr>
          <a:xfrm>
            <a:off x="3745950" y="119682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p:nvPr>
            <p:ph type="subTitle" idx="1"/>
          </p:nvPr>
        </p:nvSpPr>
        <p:spPr>
          <a:xfrm>
            <a:off x="1536000" y="3186225"/>
            <a:ext cx="6072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6">
    <p:spTree>
      <p:nvGrpSpPr>
        <p:cNvPr id="164" name="Shape 164"/>
        <p:cNvGrpSpPr/>
        <p:nvPr/>
      </p:nvGrpSpPr>
      <p:grpSpPr>
        <a:xfrm>
          <a:off x="0" y="0"/>
          <a:ext cx="0" cy="0"/>
          <a:chOff x="0" y="0"/>
          <a:chExt cx="0" cy="0"/>
        </a:xfrm>
      </p:grpSpPr>
      <p:pic>
        <p:nvPicPr>
          <p:cNvPr id="165" name="Google Shape;165;p21"/>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66" name="Google Shape;166;p21"/>
          <p:cNvSpPr/>
          <p:nvPr/>
        </p:nvSpPr>
        <p:spPr>
          <a:xfrm rot="-5548744" flipH="1">
            <a:off x="1140216" y="29052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7" name="Google Shape;167;p21"/>
          <p:cNvSpPr/>
          <p:nvPr/>
        </p:nvSpPr>
        <p:spPr>
          <a:xfrm rot="10799992">
            <a:off x="3499959" y="4529089"/>
            <a:ext cx="6044864"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8" name="Google Shape;168;p21"/>
          <p:cNvSpPr/>
          <p:nvPr/>
        </p:nvSpPr>
        <p:spPr>
          <a:xfrm rot="317218" flipH="1">
            <a:off x="5322823"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69" name="Google Shape;169;p21"/>
          <p:cNvSpPr/>
          <p:nvPr/>
        </p:nvSpPr>
        <p:spPr>
          <a:xfrm rot="-259496" flipH="1">
            <a:off x="-140332"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70" name="Google Shape;170;p21"/>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5">
  <p:cSld name="CUSTOM_17">
    <p:spTree>
      <p:nvGrpSpPr>
        <p:cNvPr id="171" name="Shape 171"/>
        <p:cNvGrpSpPr/>
        <p:nvPr/>
      </p:nvGrpSpPr>
      <p:grpSpPr>
        <a:xfrm>
          <a:off x="0" y="0"/>
          <a:ext cx="0" cy="0"/>
          <a:chOff x="0" y="0"/>
          <a:chExt cx="0" cy="0"/>
        </a:xfrm>
      </p:grpSpPr>
      <p:pic>
        <p:nvPicPr>
          <p:cNvPr id="172" name="Google Shape;172;p22"/>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73" name="Google Shape;173;p22"/>
          <p:cNvSpPr/>
          <p:nvPr/>
        </p:nvSpPr>
        <p:spPr>
          <a:xfrm rot="-317712" flipH="1">
            <a:off x="3484870" y="4581093"/>
            <a:ext cx="6399634" cy="2462826"/>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74" name="Google Shape;174;p22"/>
          <p:cNvSpPr/>
          <p:nvPr/>
        </p:nvSpPr>
        <p:spPr>
          <a:xfrm rot="-189286" flipH="1">
            <a:off x="-907821" y="4504893"/>
            <a:ext cx="6399625" cy="2462823"/>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75" name="Google Shape;175;p22"/>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76" name="Google Shape;176;p22"/>
          <p:cNvSpPr/>
          <p:nvPr/>
        </p:nvSpPr>
        <p:spPr>
          <a:xfrm flipH="1">
            <a:off x="4249624" y="-1550613"/>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77" name="Google Shape;177;p22"/>
          <p:cNvSpPr/>
          <p:nvPr/>
        </p:nvSpPr>
        <p:spPr>
          <a:xfrm rot="-281954" flipH="1">
            <a:off x="-699599" y="-1900744"/>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6">
  <p:cSld name="CUSTOM_18">
    <p:spTree>
      <p:nvGrpSpPr>
        <p:cNvPr id="178" name="Shape 178"/>
        <p:cNvGrpSpPr/>
        <p:nvPr/>
      </p:nvGrpSpPr>
      <p:grpSpPr>
        <a:xfrm>
          <a:off x="0" y="0"/>
          <a:ext cx="0" cy="0"/>
          <a:chOff x="0" y="0"/>
          <a:chExt cx="0" cy="0"/>
        </a:xfrm>
      </p:grpSpPr>
      <p:pic>
        <p:nvPicPr>
          <p:cNvPr id="179" name="Google Shape;179;p23"/>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80" name="Google Shape;180;p23"/>
          <p:cNvSpPr/>
          <p:nvPr/>
        </p:nvSpPr>
        <p:spPr>
          <a:xfrm rot="10631418" flipH="1">
            <a:off x="-638222"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1" name="Google Shape;181;p23"/>
          <p:cNvSpPr/>
          <p:nvPr/>
        </p:nvSpPr>
        <p:spPr>
          <a:xfrm rot="-10631418">
            <a:off x="5401403"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2" name="Google Shape;182;p23"/>
          <p:cNvSpPr/>
          <p:nvPr/>
        </p:nvSpPr>
        <p:spPr>
          <a:xfrm rot="-5400000">
            <a:off x="-123959"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3" name="Google Shape;183;p23"/>
          <p:cNvSpPr/>
          <p:nvPr/>
        </p:nvSpPr>
        <p:spPr>
          <a:xfrm rot="5553603">
            <a:off x="5309062"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4" name="Google Shape;184;p23"/>
          <p:cNvSpPr/>
          <p:nvPr/>
        </p:nvSpPr>
        <p:spPr>
          <a:xfrm rot="-10679990" flipH="1">
            <a:off x="2014155"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5" name="Google Shape;185;p23"/>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7">
  <p:cSld name="CUSTOM_19">
    <p:spTree>
      <p:nvGrpSpPr>
        <p:cNvPr id="186" name="Shape 186"/>
        <p:cNvGrpSpPr/>
        <p:nvPr/>
      </p:nvGrpSpPr>
      <p:grpSpPr>
        <a:xfrm>
          <a:off x="0" y="0"/>
          <a:ext cx="0" cy="0"/>
          <a:chOff x="0" y="0"/>
          <a:chExt cx="0" cy="0"/>
        </a:xfrm>
      </p:grpSpPr>
      <p:pic>
        <p:nvPicPr>
          <p:cNvPr id="187" name="Google Shape;187;p24"/>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88" name="Google Shape;188;p24"/>
          <p:cNvSpPr/>
          <p:nvPr/>
        </p:nvSpPr>
        <p:spPr>
          <a:xfrm rot="5548744">
            <a:off x="6326946" y="29814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89" name="Google Shape;189;p24"/>
          <p:cNvSpPr/>
          <p:nvPr/>
        </p:nvSpPr>
        <p:spPr>
          <a:xfrm rot="410036" flipH="1">
            <a:off x="-420721" y="46227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0" name="Google Shape;190;p24"/>
          <p:cNvSpPr/>
          <p:nvPr/>
        </p:nvSpPr>
        <p:spPr>
          <a:xfrm rot="-317218">
            <a:off x="-188256"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1" name="Google Shape;191;p24"/>
          <p:cNvSpPr/>
          <p:nvPr/>
        </p:nvSpPr>
        <p:spPr>
          <a:xfrm rot="259496">
            <a:off x="5274894"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2" name="Google Shape;192;p24"/>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8">
  <p:cSld name="CUSTOM_20">
    <p:spTree>
      <p:nvGrpSpPr>
        <p:cNvPr id="193" name="Shape 193"/>
        <p:cNvGrpSpPr/>
        <p:nvPr/>
      </p:nvGrpSpPr>
      <p:grpSpPr>
        <a:xfrm>
          <a:off x="0" y="0"/>
          <a:ext cx="0" cy="0"/>
          <a:chOff x="0" y="0"/>
          <a:chExt cx="0" cy="0"/>
        </a:xfrm>
      </p:grpSpPr>
      <p:pic>
        <p:nvPicPr>
          <p:cNvPr id="194" name="Google Shape;194;p25"/>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195" name="Google Shape;195;p25"/>
          <p:cNvSpPr/>
          <p:nvPr/>
        </p:nvSpPr>
        <p:spPr>
          <a:xfrm rot="-10631418">
            <a:off x="5894651"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6" name="Google Shape;196;p25"/>
          <p:cNvSpPr/>
          <p:nvPr/>
        </p:nvSpPr>
        <p:spPr>
          <a:xfrm rot="10631418" flipH="1">
            <a:off x="-144974"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7" name="Google Shape;197;p25"/>
          <p:cNvSpPr/>
          <p:nvPr/>
        </p:nvSpPr>
        <p:spPr>
          <a:xfrm rot="5400000" flipH="1">
            <a:off x="6348272"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8" name="Google Shape;198;p25"/>
          <p:cNvSpPr/>
          <p:nvPr/>
        </p:nvSpPr>
        <p:spPr>
          <a:xfrm rot="-5553603" flipH="1">
            <a:off x="915250"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99" name="Google Shape;199;p25"/>
          <p:cNvSpPr/>
          <p:nvPr/>
        </p:nvSpPr>
        <p:spPr>
          <a:xfrm rot="10679990">
            <a:off x="3242280"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00" name="Google Shape;200;p25"/>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9">
  <p:cSld name="CUSTOM_21">
    <p:spTree>
      <p:nvGrpSpPr>
        <p:cNvPr id="201" name="Shape 201"/>
        <p:cNvGrpSpPr/>
        <p:nvPr/>
      </p:nvGrpSpPr>
      <p:grpSpPr>
        <a:xfrm>
          <a:off x="0" y="0"/>
          <a:ext cx="0" cy="0"/>
          <a:chOff x="0" y="0"/>
          <a:chExt cx="0" cy="0"/>
        </a:xfrm>
      </p:grpSpPr>
      <p:pic>
        <p:nvPicPr>
          <p:cNvPr id="202" name="Google Shape;202;p26"/>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03" name="Google Shape;203;p26"/>
          <p:cNvSpPr/>
          <p:nvPr/>
        </p:nvSpPr>
        <p:spPr>
          <a:xfrm flipH="1">
            <a:off x="2042995" y="-1706825"/>
            <a:ext cx="8337355" cy="236867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04" name="Google Shape;204;p26"/>
          <p:cNvSpPr/>
          <p:nvPr/>
        </p:nvSpPr>
        <p:spPr>
          <a:xfrm>
            <a:off x="-1904391" y="-1574488"/>
            <a:ext cx="7645028" cy="2171999"/>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05" name="Google Shape;205;p26"/>
          <p:cNvSpPr/>
          <p:nvPr/>
        </p:nvSpPr>
        <p:spPr>
          <a:xfrm rot="10800000">
            <a:off x="-320020" y="4444675"/>
            <a:ext cx="10099795" cy="2869425"/>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06" name="Google Shape;206;p26"/>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0">
  <p:cSld name="CUSTOM_22">
    <p:spTree>
      <p:nvGrpSpPr>
        <p:cNvPr id="207" name="Shape 207"/>
        <p:cNvGrpSpPr/>
        <p:nvPr/>
      </p:nvGrpSpPr>
      <p:grpSpPr>
        <a:xfrm>
          <a:off x="0" y="0"/>
          <a:ext cx="0" cy="0"/>
          <a:chOff x="0" y="0"/>
          <a:chExt cx="0" cy="0"/>
        </a:xfrm>
      </p:grpSpPr>
      <p:pic>
        <p:nvPicPr>
          <p:cNvPr id="208" name="Google Shape;208;p27"/>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09" name="Google Shape;209;p27"/>
          <p:cNvSpPr/>
          <p:nvPr/>
        </p:nvSpPr>
        <p:spPr>
          <a:xfrm rot="-10679987" flipH="1">
            <a:off x="2659359" y="-730986"/>
            <a:ext cx="4130090" cy="1109651"/>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0" name="Google Shape;210;p27"/>
          <p:cNvSpPr/>
          <p:nvPr/>
        </p:nvSpPr>
        <p:spPr>
          <a:xfrm rot="-166776">
            <a:off x="-333422" y="-604345"/>
            <a:ext cx="3903580" cy="1048799"/>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1" name="Google Shape;211;p27"/>
          <p:cNvSpPr/>
          <p:nvPr/>
        </p:nvSpPr>
        <p:spPr>
          <a:xfrm rot="215355" flipH="1">
            <a:off x="5401402" y="-551724"/>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2" name="Google Shape;212;p27"/>
          <p:cNvSpPr/>
          <p:nvPr/>
        </p:nvSpPr>
        <p:spPr>
          <a:xfrm rot="5656625">
            <a:off x="638031" y="2324450"/>
            <a:ext cx="2326105" cy="6698803"/>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3" name="Google Shape;213;p27"/>
          <p:cNvSpPr/>
          <p:nvPr/>
        </p:nvSpPr>
        <p:spPr>
          <a:xfrm rot="5553603">
            <a:off x="5915312" y="241513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4" name="Google Shape;214;p27"/>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1">
  <p:cSld name="CUSTOM_23">
    <p:spTree>
      <p:nvGrpSpPr>
        <p:cNvPr id="215" name="Shape 215"/>
        <p:cNvGrpSpPr/>
        <p:nvPr/>
      </p:nvGrpSpPr>
      <p:grpSpPr>
        <a:xfrm>
          <a:off x="0" y="0"/>
          <a:ext cx="0" cy="0"/>
          <a:chOff x="0" y="0"/>
          <a:chExt cx="0" cy="0"/>
        </a:xfrm>
      </p:grpSpPr>
      <p:pic>
        <p:nvPicPr>
          <p:cNvPr id="216" name="Google Shape;216;p28"/>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17" name="Google Shape;217;p28"/>
          <p:cNvSpPr/>
          <p:nvPr/>
        </p:nvSpPr>
        <p:spPr>
          <a:xfrm rot="-5548744" flipH="1">
            <a:off x="1140216" y="29814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8" name="Google Shape;218;p28"/>
          <p:cNvSpPr/>
          <p:nvPr/>
        </p:nvSpPr>
        <p:spPr>
          <a:xfrm rot="-410036">
            <a:off x="3546802" y="46227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19" name="Google Shape;219;p28"/>
          <p:cNvSpPr/>
          <p:nvPr/>
        </p:nvSpPr>
        <p:spPr>
          <a:xfrm rot="317218" flipH="1">
            <a:off x="5322823"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0" name="Google Shape;220;p28"/>
          <p:cNvSpPr/>
          <p:nvPr/>
        </p:nvSpPr>
        <p:spPr>
          <a:xfrm rot="-259496" flipH="1">
            <a:off x="-140332"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1" name="Google Shape;221;p28"/>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2">
  <p:cSld name="CUSTOM_24">
    <p:spTree>
      <p:nvGrpSpPr>
        <p:cNvPr id="222" name="Shape 222"/>
        <p:cNvGrpSpPr/>
        <p:nvPr/>
      </p:nvGrpSpPr>
      <p:grpSpPr>
        <a:xfrm>
          <a:off x="0" y="0"/>
          <a:ext cx="0" cy="0"/>
          <a:chOff x="0" y="0"/>
          <a:chExt cx="0" cy="0"/>
        </a:xfrm>
      </p:grpSpPr>
      <p:pic>
        <p:nvPicPr>
          <p:cNvPr id="223" name="Google Shape;223;p29"/>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24" name="Google Shape;224;p29"/>
          <p:cNvSpPr/>
          <p:nvPr/>
        </p:nvSpPr>
        <p:spPr>
          <a:xfrm flipH="1">
            <a:off x="4249624" y="-1474413"/>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5" name="Google Shape;225;p29"/>
          <p:cNvSpPr/>
          <p:nvPr/>
        </p:nvSpPr>
        <p:spPr>
          <a:xfrm rot="-317712" flipH="1">
            <a:off x="3408670" y="4762829"/>
            <a:ext cx="6399634" cy="2462826"/>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6" name="Google Shape;226;p29"/>
          <p:cNvSpPr/>
          <p:nvPr/>
        </p:nvSpPr>
        <p:spPr>
          <a:xfrm rot="-281954" flipH="1">
            <a:off x="-699599" y="-1824544"/>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7" name="Google Shape;227;p29"/>
          <p:cNvSpPr/>
          <p:nvPr/>
        </p:nvSpPr>
        <p:spPr>
          <a:xfrm flipH="1">
            <a:off x="-831628" y="46104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28" name="Google Shape;228;p29"/>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229" name="Shape 229"/>
        <p:cNvGrpSpPr/>
        <p:nvPr/>
      </p:nvGrpSpPr>
      <p:grpSpPr>
        <a:xfrm>
          <a:off x="0" y="0"/>
          <a:ext cx="0" cy="0"/>
          <a:chOff x="0" y="0"/>
          <a:chExt cx="0" cy="0"/>
        </a:xfrm>
      </p:grpSpPr>
      <p:sp>
        <p:nvSpPr>
          <p:cNvPr id="230" name="Google Shape;230;p30"/>
          <p:cNvSpPr/>
          <p:nvPr/>
        </p:nvSpPr>
        <p:spPr>
          <a:xfrm rot="-10679987" flipH="1">
            <a:off x="2659359" y="-730986"/>
            <a:ext cx="4130090" cy="1109651"/>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pic>
        <p:nvPicPr>
          <p:cNvPr id="231" name="Google Shape;231;p30"/>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32" name="Google Shape;232;p30"/>
          <p:cNvSpPr/>
          <p:nvPr/>
        </p:nvSpPr>
        <p:spPr>
          <a:xfrm rot="-166776">
            <a:off x="-333422" y="-604345"/>
            <a:ext cx="3903580" cy="1048799"/>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33" name="Google Shape;233;p30"/>
          <p:cNvSpPr/>
          <p:nvPr/>
        </p:nvSpPr>
        <p:spPr>
          <a:xfrm rot="215355" flipH="1">
            <a:off x="5401402" y="-551724"/>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34" name="Google Shape;234;p30"/>
          <p:cNvSpPr/>
          <p:nvPr/>
        </p:nvSpPr>
        <p:spPr>
          <a:xfrm rot="5656625">
            <a:off x="638031" y="2019650"/>
            <a:ext cx="2326105" cy="6698803"/>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35" name="Google Shape;235;p30"/>
          <p:cNvSpPr/>
          <p:nvPr/>
        </p:nvSpPr>
        <p:spPr>
          <a:xfrm rot="5553603">
            <a:off x="5915312" y="211033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36" name="Google Shape;236;p30"/>
          <p:cNvSpPr txBox="1"/>
          <p:nvPr>
            <p:ph type="subTitle" idx="1"/>
          </p:nvPr>
        </p:nvSpPr>
        <p:spPr>
          <a:xfrm>
            <a:off x="4873281" y="2201300"/>
            <a:ext cx="2739600" cy="108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37" name="Google Shape;237;p30"/>
          <p:cNvSpPr txBox="1"/>
          <p:nvPr>
            <p:ph type="subTitle" idx="2"/>
          </p:nvPr>
        </p:nvSpPr>
        <p:spPr>
          <a:xfrm>
            <a:off x="1531050" y="2201300"/>
            <a:ext cx="2739600" cy="108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38" name="Google Shape;238;p30"/>
          <p:cNvSpPr txBox="1"/>
          <p:nvPr>
            <p:ph type="subTitle" idx="3"/>
          </p:nvPr>
        </p:nvSpPr>
        <p:spPr>
          <a:xfrm>
            <a:off x="1531050" y="1794800"/>
            <a:ext cx="2739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39" name="Google Shape;239;p30"/>
          <p:cNvSpPr txBox="1"/>
          <p:nvPr>
            <p:ph type="subTitle" idx="4"/>
          </p:nvPr>
        </p:nvSpPr>
        <p:spPr>
          <a:xfrm>
            <a:off x="4873291" y="1794800"/>
            <a:ext cx="2739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40" name="Google Shape;240;p30"/>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4" name="Shape 24"/>
        <p:cNvGrpSpPr/>
        <p:nvPr/>
      </p:nvGrpSpPr>
      <p:grpSpPr>
        <a:xfrm>
          <a:off x="0" y="0"/>
          <a:ext cx="0" cy="0"/>
          <a:chOff x="0" y="0"/>
          <a:chExt cx="0" cy="0"/>
        </a:xfrm>
      </p:grpSpPr>
      <p:pic>
        <p:nvPicPr>
          <p:cNvPr id="25" name="Google Shape;25;p4"/>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6" name="Google Shape;26;p4"/>
          <p:cNvSpPr/>
          <p:nvPr/>
        </p:nvSpPr>
        <p:spPr>
          <a:xfrm rot="-5400000" flipH="1">
            <a:off x="880953" y="2127311"/>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7" name="Google Shape;27;p4"/>
          <p:cNvSpPr/>
          <p:nvPr/>
        </p:nvSpPr>
        <p:spPr>
          <a:xfrm rot="5553603">
            <a:off x="6041124" y="2199870"/>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8" name="Google Shape;28;p4"/>
          <p:cNvSpPr/>
          <p:nvPr/>
        </p:nvSpPr>
        <p:spPr>
          <a:xfrm flipH="1">
            <a:off x="3002476" y="-1516834"/>
            <a:ext cx="7538000" cy="2141592"/>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9" name="Google Shape;29;p4"/>
          <p:cNvSpPr/>
          <p:nvPr/>
        </p:nvSpPr>
        <p:spPr>
          <a:xfrm rot="-155420">
            <a:off x="-999878" y="-1519862"/>
            <a:ext cx="7449964" cy="211659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0" name="Google Shape;30;p4"/>
          <p:cNvSpPr txBox="1"/>
          <p:nvPr/>
        </p:nvSpPr>
        <p:spPr>
          <a:xfrm>
            <a:off x="4571100" y="1791025"/>
            <a:ext cx="3851100" cy="28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0D0D0D"/>
              </a:solidFill>
              <a:latin typeface="Bitter"/>
              <a:ea typeface="Bitter"/>
              <a:cs typeface="Bitter"/>
              <a:sym typeface="Bitter"/>
            </a:endParaRPr>
          </a:p>
        </p:txBody>
      </p:sp>
      <p:sp>
        <p:nvSpPr>
          <p:cNvPr id="31" name="Google Shape;31;p4"/>
          <p:cNvSpPr txBox="1"/>
          <p:nvPr>
            <p:ph type="body" idx="1"/>
          </p:nvPr>
        </p:nvSpPr>
        <p:spPr>
          <a:xfrm>
            <a:off x="1550400" y="1572375"/>
            <a:ext cx="6043200" cy="2804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p:txBody>
      </p:sp>
      <p:sp>
        <p:nvSpPr>
          <p:cNvPr id="32" name="Google Shape;32;p4"/>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241" name="Shape 241"/>
        <p:cNvGrpSpPr/>
        <p:nvPr/>
      </p:nvGrpSpPr>
      <p:grpSpPr>
        <a:xfrm>
          <a:off x="0" y="0"/>
          <a:ext cx="0" cy="0"/>
          <a:chOff x="0" y="0"/>
          <a:chExt cx="0" cy="0"/>
        </a:xfrm>
      </p:grpSpPr>
      <p:pic>
        <p:nvPicPr>
          <p:cNvPr id="242" name="Google Shape;242;p31"/>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43" name="Google Shape;243;p31"/>
          <p:cNvSpPr/>
          <p:nvPr/>
        </p:nvSpPr>
        <p:spPr>
          <a:xfrm rot="-10631418">
            <a:off x="5894651" y="-6279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44" name="Google Shape;244;p31"/>
          <p:cNvSpPr/>
          <p:nvPr/>
        </p:nvSpPr>
        <p:spPr>
          <a:xfrm rot="10631418" flipH="1">
            <a:off x="-144974"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45" name="Google Shape;245;p31"/>
          <p:cNvSpPr/>
          <p:nvPr/>
        </p:nvSpPr>
        <p:spPr>
          <a:xfrm rot="5400000" flipH="1">
            <a:off x="6348272"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46" name="Google Shape;246;p31"/>
          <p:cNvSpPr/>
          <p:nvPr/>
        </p:nvSpPr>
        <p:spPr>
          <a:xfrm rot="-5553603" flipH="1">
            <a:off x="915250"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47" name="Google Shape;247;p31"/>
          <p:cNvSpPr/>
          <p:nvPr/>
        </p:nvSpPr>
        <p:spPr>
          <a:xfrm rot="10679990">
            <a:off x="3242280"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48" name="Google Shape;248;p31"/>
          <p:cNvSpPr txBox="1"/>
          <p:nvPr>
            <p:ph type="subTitle" idx="1"/>
          </p:nvPr>
        </p:nvSpPr>
        <p:spPr>
          <a:xfrm>
            <a:off x="1401850" y="2866675"/>
            <a:ext cx="6340200" cy="111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49" name="Google Shape;249;p31"/>
          <p:cNvSpPr txBox="1"/>
          <p:nvPr>
            <p:ph type="subTitle" idx="2"/>
          </p:nvPr>
        </p:nvSpPr>
        <p:spPr>
          <a:xfrm>
            <a:off x="1401850" y="1667625"/>
            <a:ext cx="6340200" cy="111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50" name="Google Shape;250;p31"/>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3">
  <p:cSld name="CUSTOM_11">
    <p:spTree>
      <p:nvGrpSpPr>
        <p:cNvPr id="251" name="Shape 251"/>
        <p:cNvGrpSpPr/>
        <p:nvPr/>
      </p:nvGrpSpPr>
      <p:grpSpPr>
        <a:xfrm>
          <a:off x="0" y="0"/>
          <a:ext cx="0" cy="0"/>
          <a:chOff x="0" y="0"/>
          <a:chExt cx="0" cy="0"/>
        </a:xfrm>
      </p:grpSpPr>
      <p:pic>
        <p:nvPicPr>
          <p:cNvPr id="252" name="Google Shape;252;p32"/>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53" name="Google Shape;253;p32"/>
          <p:cNvSpPr/>
          <p:nvPr/>
        </p:nvSpPr>
        <p:spPr>
          <a:xfrm rot="5548744">
            <a:off x="6326946" y="29814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54" name="Google Shape;254;p32"/>
          <p:cNvSpPr/>
          <p:nvPr/>
        </p:nvSpPr>
        <p:spPr>
          <a:xfrm rot="410036" flipH="1">
            <a:off x="-420721" y="46227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55" name="Google Shape;255;p32"/>
          <p:cNvSpPr/>
          <p:nvPr/>
        </p:nvSpPr>
        <p:spPr>
          <a:xfrm rot="-317218">
            <a:off x="-188256"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56" name="Google Shape;256;p32"/>
          <p:cNvSpPr/>
          <p:nvPr/>
        </p:nvSpPr>
        <p:spPr>
          <a:xfrm rot="259496">
            <a:off x="5274894"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57" name="Google Shape;257;p32"/>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58" name="Google Shape;258;p32"/>
          <p:cNvSpPr txBox="1"/>
          <p:nvPr>
            <p:ph type="body" idx="1"/>
          </p:nvPr>
        </p:nvSpPr>
        <p:spPr>
          <a:xfrm>
            <a:off x="720000" y="1799600"/>
            <a:ext cx="3818100" cy="2577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Mulish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p:txBody>
      </p:sp>
      <p:sp>
        <p:nvSpPr>
          <p:cNvPr id="259" name="Google Shape;259;p32"/>
          <p:cNvSpPr txBox="1"/>
          <p:nvPr>
            <p:ph type="body" idx="2"/>
          </p:nvPr>
        </p:nvSpPr>
        <p:spPr>
          <a:xfrm>
            <a:off x="4605950" y="1799600"/>
            <a:ext cx="3818100" cy="25773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dk2"/>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4">
  <p:cSld name="CUSTOM_12">
    <p:spTree>
      <p:nvGrpSpPr>
        <p:cNvPr id="260" name="Shape 260"/>
        <p:cNvGrpSpPr/>
        <p:nvPr/>
      </p:nvGrpSpPr>
      <p:grpSpPr>
        <a:xfrm>
          <a:off x="0" y="0"/>
          <a:ext cx="0" cy="0"/>
          <a:chOff x="0" y="0"/>
          <a:chExt cx="0" cy="0"/>
        </a:xfrm>
      </p:grpSpPr>
      <p:pic>
        <p:nvPicPr>
          <p:cNvPr id="261" name="Google Shape;261;p33"/>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62" name="Google Shape;262;p33"/>
          <p:cNvSpPr/>
          <p:nvPr/>
        </p:nvSpPr>
        <p:spPr>
          <a:xfrm rot="-10631418">
            <a:off x="5894651"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63" name="Google Shape;263;p33"/>
          <p:cNvSpPr/>
          <p:nvPr/>
        </p:nvSpPr>
        <p:spPr>
          <a:xfrm rot="10631418" flipH="1">
            <a:off x="-144974"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64" name="Google Shape;264;p33"/>
          <p:cNvSpPr/>
          <p:nvPr/>
        </p:nvSpPr>
        <p:spPr>
          <a:xfrm rot="5400000" flipH="1">
            <a:off x="6348272" y="22482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65" name="Google Shape;265;p33"/>
          <p:cNvSpPr/>
          <p:nvPr/>
        </p:nvSpPr>
        <p:spPr>
          <a:xfrm rot="-5553603" flipH="1">
            <a:off x="915250" y="23966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66" name="Google Shape;266;p33"/>
          <p:cNvSpPr/>
          <p:nvPr/>
        </p:nvSpPr>
        <p:spPr>
          <a:xfrm rot="10679990">
            <a:off x="3242280"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67" name="Google Shape;267;p33"/>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68" name="Google Shape;268;p33"/>
          <p:cNvSpPr txBox="1"/>
          <p:nvPr>
            <p:ph type="body" idx="1"/>
          </p:nvPr>
        </p:nvSpPr>
        <p:spPr>
          <a:xfrm>
            <a:off x="720000" y="1799600"/>
            <a:ext cx="3818100" cy="2577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p:txBody>
      </p:sp>
      <p:sp>
        <p:nvSpPr>
          <p:cNvPr id="269" name="Google Shape;269;p33"/>
          <p:cNvSpPr txBox="1"/>
          <p:nvPr>
            <p:ph type="body" idx="2"/>
          </p:nvPr>
        </p:nvSpPr>
        <p:spPr>
          <a:xfrm>
            <a:off x="4605950" y="1799600"/>
            <a:ext cx="3818100" cy="2577300"/>
          </a:xfrm>
          <a:prstGeom prst="rect">
            <a:avLst/>
          </a:prstGeom>
        </p:spPr>
        <p:txBody>
          <a:bodyPr spcFirstLastPara="1" wrap="square" lIns="91425" tIns="91425" rIns="91425" bIns="91425" anchor="t" anchorCtr="0">
            <a:noAutofit/>
          </a:bodyPr>
          <a:lstStyle>
            <a:lvl1pPr marL="457200" lvl="0" indent="-317500" rtl="0">
              <a:spcBef>
                <a:spcPts val="300"/>
              </a:spcBef>
              <a:spcAft>
                <a:spcPts val="0"/>
              </a:spcAft>
              <a:buClr>
                <a:schemeClr val="dk2"/>
              </a:buClr>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270" name="Shape 270"/>
        <p:cNvGrpSpPr/>
        <p:nvPr/>
      </p:nvGrpSpPr>
      <p:grpSpPr>
        <a:xfrm>
          <a:off x="0" y="0"/>
          <a:ext cx="0" cy="0"/>
          <a:chOff x="0" y="0"/>
          <a:chExt cx="0" cy="0"/>
        </a:xfrm>
      </p:grpSpPr>
      <p:pic>
        <p:nvPicPr>
          <p:cNvPr id="271" name="Google Shape;271;p34"/>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72" name="Google Shape;272;p34"/>
          <p:cNvSpPr/>
          <p:nvPr/>
        </p:nvSpPr>
        <p:spPr>
          <a:xfrm rot="-5548744" flipH="1">
            <a:off x="1140216" y="2752813"/>
            <a:ext cx="1703812" cy="4906892"/>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73" name="Google Shape;273;p34"/>
          <p:cNvSpPr/>
          <p:nvPr/>
        </p:nvSpPr>
        <p:spPr>
          <a:xfrm rot="-410036">
            <a:off x="3546802" y="4394198"/>
            <a:ext cx="6044892" cy="1624122"/>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74" name="Google Shape;274;p34"/>
          <p:cNvSpPr/>
          <p:nvPr/>
        </p:nvSpPr>
        <p:spPr>
          <a:xfrm rot="317218" flipH="1">
            <a:off x="5322823" y="-626808"/>
            <a:ext cx="4036407" cy="1146746"/>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75" name="Google Shape;275;p34"/>
          <p:cNvSpPr/>
          <p:nvPr/>
        </p:nvSpPr>
        <p:spPr>
          <a:xfrm rot="-259496" flipH="1">
            <a:off x="-140332" y="-659758"/>
            <a:ext cx="4036412" cy="114674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76" name="Google Shape;276;p34"/>
          <p:cNvSpPr txBox="1"/>
          <p:nvPr>
            <p:ph type="subTitle" idx="1"/>
          </p:nvPr>
        </p:nvSpPr>
        <p:spPr>
          <a:xfrm>
            <a:off x="937625" y="2319621"/>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77" name="Google Shape;277;p34"/>
          <p:cNvSpPr txBox="1"/>
          <p:nvPr>
            <p:ph type="subTitle" idx="2"/>
          </p:nvPr>
        </p:nvSpPr>
        <p:spPr>
          <a:xfrm>
            <a:off x="3484347" y="2319621"/>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78" name="Google Shape;278;p34"/>
          <p:cNvSpPr txBox="1"/>
          <p:nvPr>
            <p:ph type="subTitle" idx="3"/>
          </p:nvPr>
        </p:nvSpPr>
        <p:spPr>
          <a:xfrm>
            <a:off x="6031075" y="2319624"/>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79" name="Google Shape;279;p34"/>
          <p:cNvSpPr txBox="1"/>
          <p:nvPr>
            <p:ph type="subTitle" idx="4"/>
          </p:nvPr>
        </p:nvSpPr>
        <p:spPr>
          <a:xfrm>
            <a:off x="937625" y="1983076"/>
            <a:ext cx="2175300" cy="49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80" name="Google Shape;280;p34"/>
          <p:cNvSpPr txBox="1"/>
          <p:nvPr>
            <p:ph type="subTitle" idx="5"/>
          </p:nvPr>
        </p:nvSpPr>
        <p:spPr>
          <a:xfrm>
            <a:off x="3484350" y="1983076"/>
            <a:ext cx="2175300" cy="49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81" name="Google Shape;281;p34"/>
          <p:cNvSpPr txBox="1"/>
          <p:nvPr>
            <p:ph type="subTitle" idx="6"/>
          </p:nvPr>
        </p:nvSpPr>
        <p:spPr>
          <a:xfrm>
            <a:off x="6031075" y="1983076"/>
            <a:ext cx="2175300" cy="49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82" name="Google Shape;282;p34"/>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283" name="Shape 283"/>
        <p:cNvGrpSpPr/>
        <p:nvPr/>
      </p:nvGrpSpPr>
      <p:grpSpPr>
        <a:xfrm>
          <a:off x="0" y="0"/>
          <a:ext cx="0" cy="0"/>
          <a:chOff x="0" y="0"/>
          <a:chExt cx="0" cy="0"/>
        </a:xfrm>
      </p:grpSpPr>
      <p:pic>
        <p:nvPicPr>
          <p:cNvPr id="284" name="Google Shape;284;p35"/>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285" name="Google Shape;285;p35"/>
          <p:cNvSpPr/>
          <p:nvPr/>
        </p:nvSpPr>
        <p:spPr>
          <a:xfrm flipH="1">
            <a:off x="4249624" y="-1474413"/>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86" name="Google Shape;286;p35"/>
          <p:cNvSpPr/>
          <p:nvPr/>
        </p:nvSpPr>
        <p:spPr>
          <a:xfrm rot="-317712" flipH="1">
            <a:off x="3408670" y="4534229"/>
            <a:ext cx="6399634" cy="2462826"/>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87" name="Google Shape;287;p35"/>
          <p:cNvSpPr/>
          <p:nvPr/>
        </p:nvSpPr>
        <p:spPr>
          <a:xfrm rot="-281954" flipH="1">
            <a:off x="-699599" y="-1824544"/>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88" name="Google Shape;288;p35"/>
          <p:cNvSpPr/>
          <p:nvPr/>
        </p:nvSpPr>
        <p:spPr>
          <a:xfrm flipH="1">
            <a:off x="-831628" y="43818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289" name="Google Shape;289;p35"/>
          <p:cNvSpPr txBox="1"/>
          <p:nvPr>
            <p:ph type="subTitle" idx="1"/>
          </p:nvPr>
        </p:nvSpPr>
        <p:spPr>
          <a:xfrm>
            <a:off x="2110311" y="209673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0" name="Google Shape;290;p35"/>
          <p:cNvSpPr txBox="1"/>
          <p:nvPr>
            <p:ph type="subTitle" idx="2"/>
          </p:nvPr>
        </p:nvSpPr>
        <p:spPr>
          <a:xfrm>
            <a:off x="5055489" y="209673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1" name="Google Shape;291;p35"/>
          <p:cNvSpPr txBox="1"/>
          <p:nvPr>
            <p:ph type="subTitle" idx="3"/>
          </p:nvPr>
        </p:nvSpPr>
        <p:spPr>
          <a:xfrm>
            <a:off x="2110311" y="340918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2" name="Google Shape;292;p35"/>
          <p:cNvSpPr txBox="1"/>
          <p:nvPr>
            <p:ph type="subTitle" idx="4"/>
          </p:nvPr>
        </p:nvSpPr>
        <p:spPr>
          <a:xfrm>
            <a:off x="5055489" y="340918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3" name="Google Shape;293;p35"/>
          <p:cNvSpPr txBox="1"/>
          <p:nvPr>
            <p:ph type="subTitle" idx="5"/>
          </p:nvPr>
        </p:nvSpPr>
        <p:spPr>
          <a:xfrm>
            <a:off x="2110311" y="17459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94" name="Google Shape;294;p35"/>
          <p:cNvSpPr txBox="1"/>
          <p:nvPr>
            <p:ph type="subTitle" idx="6"/>
          </p:nvPr>
        </p:nvSpPr>
        <p:spPr>
          <a:xfrm>
            <a:off x="2110311" y="305852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95" name="Google Shape;295;p35"/>
          <p:cNvSpPr txBox="1"/>
          <p:nvPr>
            <p:ph type="subTitle" idx="7"/>
          </p:nvPr>
        </p:nvSpPr>
        <p:spPr>
          <a:xfrm>
            <a:off x="5055486" y="17459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96" name="Google Shape;296;p35"/>
          <p:cNvSpPr txBox="1"/>
          <p:nvPr>
            <p:ph type="subTitle" idx="8"/>
          </p:nvPr>
        </p:nvSpPr>
        <p:spPr>
          <a:xfrm>
            <a:off x="5055486" y="305852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97" name="Google Shape;297;p35"/>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298" name="Shape 298"/>
        <p:cNvGrpSpPr/>
        <p:nvPr/>
      </p:nvGrpSpPr>
      <p:grpSpPr>
        <a:xfrm>
          <a:off x="0" y="0"/>
          <a:ext cx="0" cy="0"/>
          <a:chOff x="0" y="0"/>
          <a:chExt cx="0" cy="0"/>
        </a:xfrm>
      </p:grpSpPr>
      <p:pic>
        <p:nvPicPr>
          <p:cNvPr id="299" name="Google Shape;299;p36"/>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00" name="Google Shape;300;p36"/>
          <p:cNvSpPr/>
          <p:nvPr/>
        </p:nvSpPr>
        <p:spPr>
          <a:xfrm rot="-5400000" flipH="1">
            <a:off x="880953" y="2127311"/>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01" name="Google Shape;301;p36"/>
          <p:cNvSpPr/>
          <p:nvPr/>
        </p:nvSpPr>
        <p:spPr>
          <a:xfrm rot="5553603">
            <a:off x="6041124" y="2199870"/>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02" name="Google Shape;302;p36"/>
          <p:cNvSpPr/>
          <p:nvPr/>
        </p:nvSpPr>
        <p:spPr>
          <a:xfrm flipH="1">
            <a:off x="3002476" y="-1516834"/>
            <a:ext cx="7538000" cy="2141592"/>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03" name="Google Shape;303;p36"/>
          <p:cNvSpPr/>
          <p:nvPr/>
        </p:nvSpPr>
        <p:spPr>
          <a:xfrm rot="-155420">
            <a:off x="-999878" y="-1519862"/>
            <a:ext cx="7449964" cy="211659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04" name="Google Shape;304;p36"/>
          <p:cNvSpPr txBox="1"/>
          <p:nvPr>
            <p:ph type="subTitle" idx="1"/>
          </p:nvPr>
        </p:nvSpPr>
        <p:spPr>
          <a:xfrm>
            <a:off x="1059575" y="2089487"/>
            <a:ext cx="20841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5" name="Google Shape;305;p36"/>
          <p:cNvSpPr txBox="1"/>
          <p:nvPr>
            <p:ph type="subTitle" idx="2"/>
          </p:nvPr>
        </p:nvSpPr>
        <p:spPr>
          <a:xfrm>
            <a:off x="3530850" y="2089487"/>
            <a:ext cx="2082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6" name="Google Shape;306;p36"/>
          <p:cNvSpPr txBox="1"/>
          <p:nvPr>
            <p:ph type="subTitle" idx="3"/>
          </p:nvPr>
        </p:nvSpPr>
        <p:spPr>
          <a:xfrm>
            <a:off x="1059575" y="3405412"/>
            <a:ext cx="20841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7" name="Google Shape;307;p36"/>
          <p:cNvSpPr txBox="1"/>
          <p:nvPr>
            <p:ph type="subTitle" idx="4"/>
          </p:nvPr>
        </p:nvSpPr>
        <p:spPr>
          <a:xfrm>
            <a:off x="3530850" y="3405412"/>
            <a:ext cx="2082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8" name="Google Shape;308;p36"/>
          <p:cNvSpPr txBox="1"/>
          <p:nvPr>
            <p:ph type="subTitle" idx="5"/>
          </p:nvPr>
        </p:nvSpPr>
        <p:spPr>
          <a:xfrm>
            <a:off x="6000300" y="2089487"/>
            <a:ext cx="20841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9" name="Google Shape;309;p36"/>
          <p:cNvSpPr txBox="1"/>
          <p:nvPr>
            <p:ph type="subTitle" idx="6"/>
          </p:nvPr>
        </p:nvSpPr>
        <p:spPr>
          <a:xfrm>
            <a:off x="6000300" y="3405412"/>
            <a:ext cx="20841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10" name="Google Shape;310;p36"/>
          <p:cNvSpPr txBox="1"/>
          <p:nvPr>
            <p:ph type="subTitle" idx="7"/>
          </p:nvPr>
        </p:nvSpPr>
        <p:spPr>
          <a:xfrm>
            <a:off x="1060519" y="1756613"/>
            <a:ext cx="2082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1" name="Google Shape;311;p36"/>
          <p:cNvSpPr txBox="1"/>
          <p:nvPr>
            <p:ph type="subTitle" idx="8"/>
          </p:nvPr>
        </p:nvSpPr>
        <p:spPr>
          <a:xfrm>
            <a:off x="3531794" y="1756613"/>
            <a:ext cx="2080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2" name="Google Shape;312;p36"/>
          <p:cNvSpPr txBox="1"/>
          <p:nvPr>
            <p:ph type="subTitle" idx="9"/>
          </p:nvPr>
        </p:nvSpPr>
        <p:spPr>
          <a:xfrm>
            <a:off x="6001244" y="1756613"/>
            <a:ext cx="2082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3" name="Google Shape;313;p36"/>
          <p:cNvSpPr txBox="1"/>
          <p:nvPr>
            <p:ph type="subTitle" idx="13"/>
          </p:nvPr>
        </p:nvSpPr>
        <p:spPr>
          <a:xfrm>
            <a:off x="1060519" y="3072514"/>
            <a:ext cx="2082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4" name="Google Shape;314;p36"/>
          <p:cNvSpPr txBox="1"/>
          <p:nvPr>
            <p:ph type="subTitle" idx="14"/>
          </p:nvPr>
        </p:nvSpPr>
        <p:spPr>
          <a:xfrm>
            <a:off x="3531794" y="3072514"/>
            <a:ext cx="2080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5" name="Google Shape;315;p36"/>
          <p:cNvSpPr txBox="1"/>
          <p:nvPr>
            <p:ph type="subTitle" idx="15"/>
          </p:nvPr>
        </p:nvSpPr>
        <p:spPr>
          <a:xfrm>
            <a:off x="6001244" y="3072514"/>
            <a:ext cx="2082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316" name="Google Shape;316;p36"/>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317" name="Shape 317"/>
        <p:cNvGrpSpPr/>
        <p:nvPr/>
      </p:nvGrpSpPr>
      <p:grpSpPr>
        <a:xfrm>
          <a:off x="0" y="0"/>
          <a:ext cx="0" cy="0"/>
          <a:chOff x="0" y="0"/>
          <a:chExt cx="0" cy="0"/>
        </a:xfrm>
      </p:grpSpPr>
      <p:pic>
        <p:nvPicPr>
          <p:cNvPr id="318" name="Google Shape;318;p37"/>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19" name="Google Shape;319;p37"/>
          <p:cNvSpPr/>
          <p:nvPr/>
        </p:nvSpPr>
        <p:spPr>
          <a:xfrm rot="-4872027" flipH="1">
            <a:off x="1050907" y="2081707"/>
            <a:ext cx="2220836" cy="6395638"/>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20" name="Google Shape;320;p37"/>
          <p:cNvSpPr/>
          <p:nvPr/>
        </p:nvSpPr>
        <p:spPr>
          <a:xfrm rot="511548">
            <a:off x="1843429" y="-1026918"/>
            <a:ext cx="6329618" cy="1798278"/>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21" name="Google Shape;321;p37"/>
          <p:cNvSpPr/>
          <p:nvPr/>
        </p:nvSpPr>
        <p:spPr>
          <a:xfrm rot="-10579442" flipH="1">
            <a:off x="5962830" y="-225902"/>
            <a:ext cx="6329595" cy="1798280"/>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22" name="Google Shape;322;p37"/>
          <p:cNvSpPr txBox="1"/>
          <p:nvPr>
            <p:ph type="title" hasCustomPrompt="1"/>
          </p:nvPr>
        </p:nvSpPr>
        <p:spPr>
          <a:xfrm>
            <a:off x="713225" y="655875"/>
            <a:ext cx="43179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3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3" name="Google Shape;323;p37"/>
          <p:cNvSpPr txBox="1"/>
          <p:nvPr>
            <p:ph type="subTitle" idx="1"/>
          </p:nvPr>
        </p:nvSpPr>
        <p:spPr>
          <a:xfrm>
            <a:off x="713225" y="1434443"/>
            <a:ext cx="4317900" cy="43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p:txBody>
      </p:sp>
      <p:sp>
        <p:nvSpPr>
          <p:cNvPr id="324" name="Google Shape;324;p37"/>
          <p:cNvSpPr txBox="1"/>
          <p:nvPr>
            <p:ph type="title" idx="2" hasCustomPrompt="1"/>
          </p:nvPr>
        </p:nvSpPr>
        <p:spPr>
          <a:xfrm>
            <a:off x="2413050" y="2008135"/>
            <a:ext cx="43179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3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5" name="Google Shape;325;p37"/>
          <p:cNvSpPr txBox="1"/>
          <p:nvPr>
            <p:ph type="subTitle" idx="3"/>
          </p:nvPr>
        </p:nvSpPr>
        <p:spPr>
          <a:xfrm>
            <a:off x="2413050" y="2786699"/>
            <a:ext cx="4317900" cy="43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p:txBody>
      </p:sp>
      <p:sp>
        <p:nvSpPr>
          <p:cNvPr id="326" name="Google Shape;326;p37"/>
          <p:cNvSpPr txBox="1"/>
          <p:nvPr>
            <p:ph type="title" idx="4" hasCustomPrompt="1"/>
          </p:nvPr>
        </p:nvSpPr>
        <p:spPr>
          <a:xfrm>
            <a:off x="4112875" y="3360395"/>
            <a:ext cx="43179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3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27" name="Google Shape;327;p37"/>
          <p:cNvSpPr txBox="1"/>
          <p:nvPr>
            <p:ph type="subTitle" idx="5"/>
          </p:nvPr>
        </p:nvSpPr>
        <p:spPr>
          <a:xfrm>
            <a:off x="4112875" y="4138974"/>
            <a:ext cx="4317900" cy="43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328" name="Shape 328"/>
        <p:cNvGrpSpPr/>
        <p:nvPr/>
      </p:nvGrpSpPr>
      <p:grpSpPr>
        <a:xfrm>
          <a:off x="0" y="0"/>
          <a:ext cx="0" cy="0"/>
          <a:chOff x="0" y="0"/>
          <a:chExt cx="0" cy="0"/>
        </a:xfrm>
      </p:grpSpPr>
      <p:pic>
        <p:nvPicPr>
          <p:cNvPr id="329" name="Google Shape;329;p38"/>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30" name="Google Shape;330;p38"/>
          <p:cNvSpPr/>
          <p:nvPr/>
        </p:nvSpPr>
        <p:spPr>
          <a:xfrm rot="10631418" flipH="1">
            <a:off x="-638222"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31" name="Google Shape;331;p38"/>
          <p:cNvSpPr/>
          <p:nvPr/>
        </p:nvSpPr>
        <p:spPr>
          <a:xfrm rot="-10631418">
            <a:off x="5401403"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32" name="Google Shape;332;p38"/>
          <p:cNvSpPr/>
          <p:nvPr/>
        </p:nvSpPr>
        <p:spPr>
          <a:xfrm rot="-5400000">
            <a:off x="-123959"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33" name="Google Shape;333;p38"/>
          <p:cNvSpPr/>
          <p:nvPr/>
        </p:nvSpPr>
        <p:spPr>
          <a:xfrm rot="5553603">
            <a:off x="5309062"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34" name="Google Shape;334;p38"/>
          <p:cNvSpPr/>
          <p:nvPr/>
        </p:nvSpPr>
        <p:spPr>
          <a:xfrm rot="-10679990" flipH="1">
            <a:off x="2014155"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35" name="Google Shape;335;p38"/>
          <p:cNvSpPr txBox="1"/>
          <p:nvPr>
            <p:ph type="title" hasCustomPrompt="1"/>
          </p:nvPr>
        </p:nvSpPr>
        <p:spPr>
          <a:xfrm>
            <a:off x="1069200" y="1962200"/>
            <a:ext cx="945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36" name="Google Shape;336;p38"/>
          <p:cNvSpPr txBox="1"/>
          <p:nvPr>
            <p:ph type="subTitle" idx="1"/>
          </p:nvPr>
        </p:nvSpPr>
        <p:spPr>
          <a:xfrm>
            <a:off x="2298288" y="2005986"/>
            <a:ext cx="2173200" cy="6726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337" name="Google Shape;337;p38"/>
          <p:cNvSpPr txBox="1"/>
          <p:nvPr>
            <p:ph type="subTitle" idx="2"/>
          </p:nvPr>
        </p:nvSpPr>
        <p:spPr>
          <a:xfrm>
            <a:off x="2298288" y="1652413"/>
            <a:ext cx="21732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p:txBody>
      </p:sp>
      <p:sp>
        <p:nvSpPr>
          <p:cNvPr id="338" name="Google Shape;338;p38"/>
          <p:cNvSpPr txBox="1"/>
          <p:nvPr>
            <p:ph type="subTitle" idx="3"/>
          </p:nvPr>
        </p:nvSpPr>
        <p:spPr>
          <a:xfrm>
            <a:off x="6005688" y="2005986"/>
            <a:ext cx="2173200" cy="6726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339" name="Google Shape;339;p38"/>
          <p:cNvSpPr txBox="1"/>
          <p:nvPr>
            <p:ph type="subTitle" idx="4"/>
          </p:nvPr>
        </p:nvSpPr>
        <p:spPr>
          <a:xfrm>
            <a:off x="6005688" y="1652413"/>
            <a:ext cx="21732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p:txBody>
      </p:sp>
      <p:sp>
        <p:nvSpPr>
          <p:cNvPr id="340" name="Google Shape;340;p38"/>
          <p:cNvSpPr txBox="1"/>
          <p:nvPr>
            <p:ph type="title" idx="5" hasCustomPrompt="1"/>
          </p:nvPr>
        </p:nvSpPr>
        <p:spPr>
          <a:xfrm>
            <a:off x="1069138" y="3516875"/>
            <a:ext cx="945600" cy="40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2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1" name="Google Shape;341;p38"/>
          <p:cNvSpPr txBox="1"/>
          <p:nvPr>
            <p:ph type="subTitle" idx="6"/>
          </p:nvPr>
        </p:nvSpPr>
        <p:spPr>
          <a:xfrm>
            <a:off x="2298300" y="3561923"/>
            <a:ext cx="2173200" cy="6726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342" name="Google Shape;342;p38"/>
          <p:cNvSpPr txBox="1"/>
          <p:nvPr>
            <p:ph type="subTitle" idx="7"/>
          </p:nvPr>
        </p:nvSpPr>
        <p:spPr>
          <a:xfrm>
            <a:off x="2298300" y="3208350"/>
            <a:ext cx="21732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p:txBody>
      </p:sp>
      <p:sp>
        <p:nvSpPr>
          <p:cNvPr id="343" name="Google Shape;343;p38"/>
          <p:cNvSpPr txBox="1"/>
          <p:nvPr>
            <p:ph type="title" idx="8"/>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44" name="Google Shape;344;p38"/>
          <p:cNvSpPr txBox="1"/>
          <p:nvPr>
            <p:ph type="title" idx="9" hasCustomPrompt="1"/>
          </p:nvPr>
        </p:nvSpPr>
        <p:spPr>
          <a:xfrm>
            <a:off x="4776538" y="3516875"/>
            <a:ext cx="945600" cy="40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2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5" name="Google Shape;345;p38"/>
          <p:cNvSpPr txBox="1"/>
          <p:nvPr>
            <p:ph type="subTitle" idx="13"/>
          </p:nvPr>
        </p:nvSpPr>
        <p:spPr>
          <a:xfrm>
            <a:off x="6005700" y="3561923"/>
            <a:ext cx="2173200" cy="6726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346" name="Google Shape;346;p38"/>
          <p:cNvSpPr txBox="1"/>
          <p:nvPr>
            <p:ph type="subTitle" idx="14"/>
          </p:nvPr>
        </p:nvSpPr>
        <p:spPr>
          <a:xfrm>
            <a:off x="6005700" y="3208350"/>
            <a:ext cx="2173200" cy="505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p:txBody>
      </p:sp>
      <p:sp>
        <p:nvSpPr>
          <p:cNvPr id="347" name="Google Shape;347;p38"/>
          <p:cNvSpPr txBox="1"/>
          <p:nvPr>
            <p:ph type="title" idx="15" hasCustomPrompt="1"/>
          </p:nvPr>
        </p:nvSpPr>
        <p:spPr>
          <a:xfrm>
            <a:off x="4776550" y="1962200"/>
            <a:ext cx="945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348" name="Shape 348"/>
        <p:cNvGrpSpPr/>
        <p:nvPr/>
      </p:nvGrpSpPr>
      <p:grpSpPr>
        <a:xfrm>
          <a:off x="0" y="0"/>
          <a:ext cx="0" cy="0"/>
          <a:chOff x="0" y="0"/>
          <a:chExt cx="0" cy="0"/>
        </a:xfrm>
      </p:grpSpPr>
      <p:pic>
        <p:nvPicPr>
          <p:cNvPr id="349" name="Google Shape;349;p39"/>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50" name="Google Shape;350;p39"/>
          <p:cNvSpPr/>
          <p:nvPr/>
        </p:nvSpPr>
        <p:spPr>
          <a:xfrm rot="10631418" flipH="1">
            <a:off x="-638222"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51" name="Google Shape;351;p39"/>
          <p:cNvSpPr/>
          <p:nvPr/>
        </p:nvSpPr>
        <p:spPr>
          <a:xfrm rot="-10631418">
            <a:off x="5401403"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52" name="Google Shape;352;p39"/>
          <p:cNvSpPr/>
          <p:nvPr/>
        </p:nvSpPr>
        <p:spPr>
          <a:xfrm rot="-5400000">
            <a:off x="-123959" y="21720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53" name="Google Shape;353;p39"/>
          <p:cNvSpPr/>
          <p:nvPr/>
        </p:nvSpPr>
        <p:spPr>
          <a:xfrm rot="5553603">
            <a:off x="5309062" y="23204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54" name="Google Shape;354;p39"/>
          <p:cNvSpPr/>
          <p:nvPr/>
        </p:nvSpPr>
        <p:spPr>
          <a:xfrm rot="-10679990" flipH="1">
            <a:off x="2014155"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55" name="Google Shape;355;p39"/>
          <p:cNvSpPr txBox="1"/>
          <p:nvPr>
            <p:ph type="title"/>
          </p:nvPr>
        </p:nvSpPr>
        <p:spPr>
          <a:xfrm>
            <a:off x="2347938" y="5251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6" name="Google Shape;356;p39"/>
          <p:cNvSpPr txBox="1"/>
          <p:nvPr>
            <p:ph type="subTitle" idx="1"/>
          </p:nvPr>
        </p:nvSpPr>
        <p:spPr>
          <a:xfrm>
            <a:off x="2347900" y="16890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57" name="Google Shape;357;p39"/>
          <p:cNvSpPr txBox="1"/>
          <p:nvPr/>
        </p:nvSpPr>
        <p:spPr>
          <a:xfrm>
            <a:off x="2099100" y="344620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200" b="1">
                <a:solidFill>
                  <a:schemeClr val="dk1"/>
                </a:solidFill>
                <a:latin typeface="Mulish"/>
                <a:ea typeface="Mulish"/>
                <a:cs typeface="Mulish"/>
                <a:sym typeface="Mulish"/>
              </a:rPr>
              <a:t>CREDITS:</a:t>
            </a:r>
            <a:r>
              <a:rPr lang="en-GB" sz="1200">
                <a:solidFill>
                  <a:schemeClr val="dk1"/>
                </a:solidFill>
                <a:latin typeface="Mulish"/>
                <a:ea typeface="Mulish"/>
                <a:cs typeface="Mulish"/>
                <a:sym typeface="Mulish"/>
              </a:rPr>
              <a:t> This presentation template was created by </a:t>
            </a:r>
            <a:r>
              <a:rPr lang="en-GB" sz="1200" b="1" u="sng">
                <a:solidFill>
                  <a:schemeClr val="dk1"/>
                </a:solidFill>
                <a:latin typeface="Mulish"/>
                <a:ea typeface="Mulish"/>
                <a:cs typeface="Mulish"/>
                <a:sym typeface="Mulish"/>
                <a:hlinkClick r:id="rId3"/>
              </a:rPr>
              <a:t>Slidesgo</a:t>
            </a:r>
            <a:r>
              <a:rPr lang="en-GB" sz="1200">
                <a:solidFill>
                  <a:schemeClr val="dk1"/>
                </a:solidFill>
                <a:latin typeface="Mulish"/>
                <a:ea typeface="Mulish"/>
                <a:cs typeface="Mulish"/>
                <a:sym typeface="Mulish"/>
              </a:rPr>
              <a:t>, and includes icons by </a:t>
            </a:r>
            <a:r>
              <a:rPr lang="en-GB" sz="1200" b="1" u="sng">
                <a:solidFill>
                  <a:schemeClr val="dk1"/>
                </a:solidFill>
                <a:latin typeface="Mulish"/>
                <a:ea typeface="Mulish"/>
                <a:cs typeface="Mulish"/>
                <a:sym typeface="Mulish"/>
                <a:hlinkClick r:id="rId4"/>
              </a:rPr>
              <a:t>Flaticon</a:t>
            </a:r>
            <a:r>
              <a:rPr lang="en-GB" sz="1200">
                <a:solidFill>
                  <a:schemeClr val="dk1"/>
                </a:solidFill>
                <a:latin typeface="Mulish"/>
                <a:ea typeface="Mulish"/>
                <a:cs typeface="Mulish"/>
                <a:sym typeface="Mulish"/>
              </a:rPr>
              <a:t>, and infographics &amp; images by </a:t>
            </a:r>
            <a:r>
              <a:rPr lang="en-GB" sz="1200" b="1" u="sng">
                <a:solidFill>
                  <a:schemeClr val="dk1"/>
                </a:solidFill>
                <a:latin typeface="Mulish"/>
                <a:ea typeface="Mulish"/>
                <a:cs typeface="Mulish"/>
                <a:sym typeface="Mulish"/>
                <a:hlinkClick r:id="rId5"/>
              </a:rPr>
              <a:t>Freepik</a:t>
            </a:r>
            <a:r>
              <a:rPr lang="en-GB"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358" name="Shape 358"/>
        <p:cNvGrpSpPr/>
        <p:nvPr/>
      </p:nvGrpSpPr>
      <p:grpSpPr>
        <a:xfrm>
          <a:off x="0" y="0"/>
          <a:ext cx="0" cy="0"/>
          <a:chOff x="0" y="0"/>
          <a:chExt cx="0" cy="0"/>
        </a:xfrm>
      </p:grpSpPr>
      <p:pic>
        <p:nvPicPr>
          <p:cNvPr id="359" name="Google Shape;359;p40"/>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60" name="Google Shape;360;p40"/>
          <p:cNvSpPr/>
          <p:nvPr/>
        </p:nvSpPr>
        <p:spPr>
          <a:xfrm flipH="1">
            <a:off x="874026" y="-152747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1" name="Google Shape;361;p40"/>
          <p:cNvSpPr/>
          <p:nvPr/>
        </p:nvSpPr>
        <p:spPr>
          <a:xfrm>
            <a:off x="-1407999" y="-1800250"/>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2" name="Google Shape;362;p40"/>
          <p:cNvSpPr/>
          <p:nvPr/>
        </p:nvSpPr>
        <p:spPr>
          <a:xfrm rot="5">
            <a:off x="152412" y="4337063"/>
            <a:ext cx="9307317" cy="2644265"/>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363" name="Google Shape;363;p40"/>
          <p:cNvGrpSpPr/>
          <p:nvPr/>
        </p:nvGrpSpPr>
        <p:grpSpPr>
          <a:xfrm>
            <a:off x="2624718" y="3831203"/>
            <a:ext cx="3894565" cy="228979"/>
            <a:chOff x="2784960" y="3283920"/>
            <a:chExt cx="1977840" cy="116280"/>
          </a:xfrm>
        </p:grpSpPr>
        <p:sp>
          <p:nvSpPr>
            <p:cNvPr id="364" name="Google Shape;364;p40"/>
            <p:cNvSpPr/>
            <p:nvPr/>
          </p:nvSpPr>
          <p:spPr>
            <a:xfrm>
              <a:off x="3777480" y="3283920"/>
              <a:ext cx="239400" cy="116280"/>
            </a:xfrm>
            <a:custGeom>
              <a:avLst/>
              <a:gdLst/>
              <a:ahLst/>
              <a:cxnLst/>
              <a:rect l="l" t="t" r="r" b="b"/>
              <a:pathLst>
                <a:path w="665" h="323" extrusionOk="0">
                  <a:moveTo>
                    <a:pt x="630" y="160"/>
                  </a:moveTo>
                  <a:cubicBezTo>
                    <a:pt x="610" y="147"/>
                    <a:pt x="591" y="142"/>
                    <a:pt x="574" y="142"/>
                  </a:cubicBezTo>
                  <a:cubicBezTo>
                    <a:pt x="557" y="141"/>
                    <a:pt x="542" y="145"/>
                    <a:pt x="530" y="149"/>
                  </a:cubicBezTo>
                  <a:cubicBezTo>
                    <a:pt x="505" y="157"/>
                    <a:pt x="490" y="168"/>
                    <a:pt x="481" y="175"/>
                  </a:cubicBezTo>
                  <a:cubicBezTo>
                    <a:pt x="471" y="182"/>
                    <a:pt x="467" y="186"/>
                    <a:pt x="467" y="186"/>
                  </a:cubicBezTo>
                  <a:cubicBezTo>
                    <a:pt x="467" y="186"/>
                    <a:pt x="470" y="185"/>
                    <a:pt x="474" y="183"/>
                  </a:cubicBezTo>
                  <a:cubicBezTo>
                    <a:pt x="469" y="186"/>
                    <a:pt x="466" y="187"/>
                    <a:pt x="466" y="187"/>
                  </a:cubicBezTo>
                  <a:cubicBezTo>
                    <a:pt x="466" y="187"/>
                    <a:pt x="469" y="186"/>
                    <a:pt x="475" y="185"/>
                  </a:cubicBezTo>
                  <a:cubicBezTo>
                    <a:pt x="481" y="183"/>
                    <a:pt x="490" y="181"/>
                    <a:pt x="502" y="180"/>
                  </a:cubicBezTo>
                  <a:cubicBezTo>
                    <a:pt x="515" y="179"/>
                    <a:pt x="532" y="179"/>
                    <a:pt x="551" y="184"/>
                  </a:cubicBezTo>
                  <a:cubicBezTo>
                    <a:pt x="561" y="187"/>
                    <a:pt x="571" y="191"/>
                    <a:pt x="582" y="197"/>
                  </a:cubicBezTo>
                  <a:cubicBezTo>
                    <a:pt x="592" y="203"/>
                    <a:pt x="602" y="211"/>
                    <a:pt x="608" y="224"/>
                  </a:cubicBezTo>
                  <a:cubicBezTo>
                    <a:pt x="613" y="236"/>
                    <a:pt x="609" y="250"/>
                    <a:pt x="600" y="259"/>
                  </a:cubicBezTo>
                  <a:cubicBezTo>
                    <a:pt x="591" y="268"/>
                    <a:pt x="578" y="273"/>
                    <a:pt x="565" y="275"/>
                  </a:cubicBezTo>
                  <a:cubicBezTo>
                    <a:pt x="543" y="280"/>
                    <a:pt x="523" y="278"/>
                    <a:pt x="505" y="273"/>
                  </a:cubicBezTo>
                  <a:cubicBezTo>
                    <a:pt x="494" y="267"/>
                    <a:pt x="483" y="261"/>
                    <a:pt x="473" y="255"/>
                  </a:cubicBezTo>
                  <a:cubicBezTo>
                    <a:pt x="463" y="249"/>
                    <a:pt x="419" y="223"/>
                    <a:pt x="407" y="218"/>
                  </a:cubicBezTo>
                  <a:cubicBezTo>
                    <a:pt x="385" y="208"/>
                    <a:pt x="362" y="203"/>
                    <a:pt x="341" y="204"/>
                  </a:cubicBezTo>
                  <a:cubicBezTo>
                    <a:pt x="316" y="206"/>
                    <a:pt x="297" y="214"/>
                    <a:pt x="281" y="224"/>
                  </a:cubicBezTo>
                  <a:cubicBezTo>
                    <a:pt x="288" y="208"/>
                    <a:pt x="293" y="189"/>
                    <a:pt x="294" y="167"/>
                  </a:cubicBezTo>
                  <a:cubicBezTo>
                    <a:pt x="295" y="141"/>
                    <a:pt x="289" y="111"/>
                    <a:pt x="274" y="83"/>
                  </a:cubicBezTo>
                  <a:cubicBezTo>
                    <a:pt x="259" y="55"/>
                    <a:pt x="235" y="28"/>
                    <a:pt x="201" y="13"/>
                  </a:cubicBezTo>
                  <a:cubicBezTo>
                    <a:pt x="169" y="-2"/>
                    <a:pt x="131" y="-5"/>
                    <a:pt x="98" y="5"/>
                  </a:cubicBezTo>
                  <a:cubicBezTo>
                    <a:pt x="64" y="15"/>
                    <a:pt x="35" y="37"/>
                    <a:pt x="17" y="67"/>
                  </a:cubicBezTo>
                  <a:cubicBezTo>
                    <a:pt x="0" y="97"/>
                    <a:pt x="-5" y="134"/>
                    <a:pt x="4" y="165"/>
                  </a:cubicBezTo>
                  <a:cubicBezTo>
                    <a:pt x="14" y="195"/>
                    <a:pt x="34" y="218"/>
                    <a:pt x="56" y="230"/>
                  </a:cubicBezTo>
                  <a:cubicBezTo>
                    <a:pt x="79" y="243"/>
                    <a:pt x="103" y="245"/>
                    <a:pt x="122" y="240"/>
                  </a:cubicBezTo>
                  <a:cubicBezTo>
                    <a:pt x="138" y="236"/>
                    <a:pt x="152" y="226"/>
                    <a:pt x="157" y="213"/>
                  </a:cubicBezTo>
                  <a:cubicBezTo>
                    <a:pt x="159" y="208"/>
                    <a:pt x="161" y="202"/>
                    <a:pt x="161" y="197"/>
                  </a:cubicBezTo>
                  <a:cubicBezTo>
                    <a:pt x="161" y="174"/>
                    <a:pt x="143" y="157"/>
                    <a:pt x="121" y="157"/>
                  </a:cubicBezTo>
                  <a:cubicBezTo>
                    <a:pt x="99" y="157"/>
                    <a:pt x="81" y="174"/>
                    <a:pt x="81" y="197"/>
                  </a:cubicBezTo>
                  <a:cubicBezTo>
                    <a:pt x="81" y="211"/>
                    <a:pt x="88" y="223"/>
                    <a:pt x="99" y="230"/>
                  </a:cubicBezTo>
                  <a:cubicBezTo>
                    <a:pt x="87" y="228"/>
                    <a:pt x="75" y="220"/>
                    <a:pt x="64" y="212"/>
                  </a:cubicBezTo>
                  <a:cubicBezTo>
                    <a:pt x="46" y="200"/>
                    <a:pt x="34" y="183"/>
                    <a:pt x="28" y="159"/>
                  </a:cubicBezTo>
                  <a:cubicBezTo>
                    <a:pt x="22" y="134"/>
                    <a:pt x="28" y="105"/>
                    <a:pt x="43" y="82"/>
                  </a:cubicBezTo>
                  <a:cubicBezTo>
                    <a:pt x="57" y="59"/>
                    <a:pt x="78" y="46"/>
                    <a:pt x="105" y="39"/>
                  </a:cubicBezTo>
                  <a:cubicBezTo>
                    <a:pt x="132" y="31"/>
                    <a:pt x="163" y="34"/>
                    <a:pt x="190" y="46"/>
                  </a:cubicBezTo>
                  <a:cubicBezTo>
                    <a:pt x="216" y="59"/>
                    <a:pt x="232" y="75"/>
                    <a:pt x="245" y="98"/>
                  </a:cubicBezTo>
                  <a:cubicBezTo>
                    <a:pt x="258" y="121"/>
                    <a:pt x="264" y="145"/>
                    <a:pt x="265" y="167"/>
                  </a:cubicBezTo>
                  <a:cubicBezTo>
                    <a:pt x="266" y="212"/>
                    <a:pt x="252" y="247"/>
                    <a:pt x="233" y="266"/>
                  </a:cubicBezTo>
                  <a:cubicBezTo>
                    <a:pt x="213" y="287"/>
                    <a:pt x="194" y="294"/>
                    <a:pt x="181" y="298"/>
                  </a:cubicBezTo>
                  <a:cubicBezTo>
                    <a:pt x="175" y="300"/>
                    <a:pt x="170" y="301"/>
                    <a:pt x="167" y="302"/>
                  </a:cubicBezTo>
                  <a:cubicBezTo>
                    <a:pt x="163" y="302"/>
                    <a:pt x="162" y="302"/>
                    <a:pt x="162" y="302"/>
                  </a:cubicBezTo>
                  <a:cubicBezTo>
                    <a:pt x="162" y="302"/>
                    <a:pt x="163" y="303"/>
                    <a:pt x="167" y="303"/>
                  </a:cubicBezTo>
                  <a:cubicBezTo>
                    <a:pt x="170" y="303"/>
                    <a:pt x="175" y="304"/>
                    <a:pt x="182" y="303"/>
                  </a:cubicBezTo>
                  <a:cubicBezTo>
                    <a:pt x="195" y="302"/>
                    <a:pt x="218" y="298"/>
                    <a:pt x="242" y="278"/>
                  </a:cubicBezTo>
                  <a:cubicBezTo>
                    <a:pt x="254" y="269"/>
                    <a:pt x="266" y="256"/>
                    <a:pt x="276" y="238"/>
                  </a:cubicBezTo>
                  <a:cubicBezTo>
                    <a:pt x="293" y="227"/>
                    <a:pt x="315" y="219"/>
                    <a:pt x="341" y="220"/>
                  </a:cubicBezTo>
                  <a:cubicBezTo>
                    <a:pt x="360" y="221"/>
                    <a:pt x="380" y="227"/>
                    <a:pt x="399" y="238"/>
                  </a:cubicBezTo>
                  <a:cubicBezTo>
                    <a:pt x="419" y="248"/>
                    <a:pt x="439" y="263"/>
                    <a:pt x="460" y="277"/>
                  </a:cubicBezTo>
                  <a:cubicBezTo>
                    <a:pt x="481" y="292"/>
                    <a:pt x="505" y="308"/>
                    <a:pt x="534" y="316"/>
                  </a:cubicBezTo>
                  <a:cubicBezTo>
                    <a:pt x="561" y="325"/>
                    <a:pt x="595" y="326"/>
                    <a:pt x="624" y="309"/>
                  </a:cubicBezTo>
                  <a:cubicBezTo>
                    <a:pt x="687" y="271"/>
                    <a:pt x="667" y="184"/>
                    <a:pt x="63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5" name="Google Shape;365;p40"/>
            <p:cNvSpPr/>
            <p:nvPr/>
          </p:nvSpPr>
          <p:spPr>
            <a:xfrm>
              <a:off x="3530880" y="3283920"/>
              <a:ext cx="239400" cy="116280"/>
            </a:xfrm>
            <a:custGeom>
              <a:avLst/>
              <a:gdLst/>
              <a:ahLst/>
              <a:cxnLst/>
              <a:rect l="l" t="t" r="r" b="b"/>
              <a:pathLst>
                <a:path w="665" h="323" extrusionOk="0">
                  <a:moveTo>
                    <a:pt x="567" y="5"/>
                  </a:moveTo>
                  <a:cubicBezTo>
                    <a:pt x="533" y="-5"/>
                    <a:pt x="496" y="-2"/>
                    <a:pt x="463" y="13"/>
                  </a:cubicBezTo>
                  <a:cubicBezTo>
                    <a:pt x="430" y="28"/>
                    <a:pt x="406" y="55"/>
                    <a:pt x="391" y="83"/>
                  </a:cubicBezTo>
                  <a:cubicBezTo>
                    <a:pt x="376" y="111"/>
                    <a:pt x="370" y="141"/>
                    <a:pt x="371" y="167"/>
                  </a:cubicBezTo>
                  <a:cubicBezTo>
                    <a:pt x="371" y="189"/>
                    <a:pt x="377" y="208"/>
                    <a:pt x="383" y="224"/>
                  </a:cubicBezTo>
                  <a:cubicBezTo>
                    <a:pt x="368" y="214"/>
                    <a:pt x="348" y="206"/>
                    <a:pt x="324" y="204"/>
                  </a:cubicBezTo>
                  <a:cubicBezTo>
                    <a:pt x="302" y="203"/>
                    <a:pt x="279" y="208"/>
                    <a:pt x="257" y="218"/>
                  </a:cubicBezTo>
                  <a:cubicBezTo>
                    <a:pt x="246" y="223"/>
                    <a:pt x="201" y="249"/>
                    <a:pt x="192" y="255"/>
                  </a:cubicBezTo>
                  <a:cubicBezTo>
                    <a:pt x="181" y="261"/>
                    <a:pt x="171" y="267"/>
                    <a:pt x="160" y="273"/>
                  </a:cubicBezTo>
                  <a:cubicBezTo>
                    <a:pt x="142" y="278"/>
                    <a:pt x="121" y="280"/>
                    <a:pt x="99" y="275"/>
                  </a:cubicBezTo>
                  <a:cubicBezTo>
                    <a:pt x="87" y="273"/>
                    <a:pt x="74" y="268"/>
                    <a:pt x="65" y="259"/>
                  </a:cubicBezTo>
                  <a:cubicBezTo>
                    <a:pt x="55" y="250"/>
                    <a:pt x="52" y="236"/>
                    <a:pt x="57" y="224"/>
                  </a:cubicBezTo>
                  <a:cubicBezTo>
                    <a:pt x="62" y="211"/>
                    <a:pt x="73" y="203"/>
                    <a:pt x="83" y="197"/>
                  </a:cubicBezTo>
                  <a:cubicBezTo>
                    <a:pt x="93" y="191"/>
                    <a:pt x="104" y="187"/>
                    <a:pt x="114" y="184"/>
                  </a:cubicBezTo>
                  <a:cubicBezTo>
                    <a:pt x="133" y="179"/>
                    <a:pt x="149" y="179"/>
                    <a:pt x="162" y="180"/>
                  </a:cubicBezTo>
                  <a:cubicBezTo>
                    <a:pt x="175" y="181"/>
                    <a:pt x="184" y="183"/>
                    <a:pt x="190" y="185"/>
                  </a:cubicBezTo>
                  <a:cubicBezTo>
                    <a:pt x="195" y="186"/>
                    <a:pt x="198" y="187"/>
                    <a:pt x="198" y="187"/>
                  </a:cubicBezTo>
                  <a:cubicBezTo>
                    <a:pt x="198" y="187"/>
                    <a:pt x="196" y="186"/>
                    <a:pt x="191" y="183"/>
                  </a:cubicBezTo>
                  <a:cubicBezTo>
                    <a:pt x="195" y="185"/>
                    <a:pt x="198" y="186"/>
                    <a:pt x="198" y="186"/>
                  </a:cubicBezTo>
                  <a:cubicBezTo>
                    <a:pt x="198" y="186"/>
                    <a:pt x="194" y="182"/>
                    <a:pt x="184" y="175"/>
                  </a:cubicBezTo>
                  <a:cubicBezTo>
                    <a:pt x="174" y="168"/>
                    <a:pt x="159" y="157"/>
                    <a:pt x="135" y="149"/>
                  </a:cubicBezTo>
                  <a:cubicBezTo>
                    <a:pt x="123" y="145"/>
                    <a:pt x="108" y="141"/>
                    <a:pt x="91" y="142"/>
                  </a:cubicBezTo>
                  <a:cubicBezTo>
                    <a:pt x="74" y="142"/>
                    <a:pt x="54" y="147"/>
                    <a:pt x="35" y="160"/>
                  </a:cubicBezTo>
                  <a:cubicBezTo>
                    <a:pt x="-2" y="184"/>
                    <a:pt x="-23" y="271"/>
                    <a:pt x="41" y="309"/>
                  </a:cubicBezTo>
                  <a:cubicBezTo>
                    <a:pt x="70" y="326"/>
                    <a:pt x="103" y="325"/>
                    <a:pt x="131" y="316"/>
                  </a:cubicBezTo>
                  <a:cubicBezTo>
                    <a:pt x="159" y="308"/>
                    <a:pt x="183" y="292"/>
                    <a:pt x="205" y="277"/>
                  </a:cubicBezTo>
                  <a:cubicBezTo>
                    <a:pt x="226" y="263"/>
                    <a:pt x="246" y="248"/>
                    <a:pt x="265" y="238"/>
                  </a:cubicBezTo>
                  <a:cubicBezTo>
                    <a:pt x="285" y="227"/>
                    <a:pt x="305" y="221"/>
                    <a:pt x="324" y="220"/>
                  </a:cubicBezTo>
                  <a:cubicBezTo>
                    <a:pt x="350" y="219"/>
                    <a:pt x="372" y="227"/>
                    <a:pt x="389" y="238"/>
                  </a:cubicBezTo>
                  <a:cubicBezTo>
                    <a:pt x="399" y="256"/>
                    <a:pt x="411" y="269"/>
                    <a:pt x="422" y="278"/>
                  </a:cubicBezTo>
                  <a:cubicBezTo>
                    <a:pt x="447" y="298"/>
                    <a:pt x="469" y="302"/>
                    <a:pt x="483" y="303"/>
                  </a:cubicBezTo>
                  <a:cubicBezTo>
                    <a:pt x="490" y="304"/>
                    <a:pt x="495" y="303"/>
                    <a:pt x="498" y="303"/>
                  </a:cubicBezTo>
                  <a:cubicBezTo>
                    <a:pt x="501" y="303"/>
                    <a:pt x="503" y="302"/>
                    <a:pt x="503" y="302"/>
                  </a:cubicBezTo>
                  <a:cubicBezTo>
                    <a:pt x="503" y="302"/>
                    <a:pt x="501" y="302"/>
                    <a:pt x="498" y="302"/>
                  </a:cubicBezTo>
                  <a:cubicBezTo>
                    <a:pt x="495" y="301"/>
                    <a:pt x="490" y="300"/>
                    <a:pt x="484" y="298"/>
                  </a:cubicBezTo>
                  <a:cubicBezTo>
                    <a:pt x="471" y="294"/>
                    <a:pt x="452" y="287"/>
                    <a:pt x="432" y="266"/>
                  </a:cubicBezTo>
                  <a:cubicBezTo>
                    <a:pt x="412" y="247"/>
                    <a:pt x="399" y="212"/>
                    <a:pt x="400" y="167"/>
                  </a:cubicBezTo>
                  <a:cubicBezTo>
                    <a:pt x="400" y="145"/>
                    <a:pt x="407" y="121"/>
                    <a:pt x="419" y="98"/>
                  </a:cubicBezTo>
                  <a:cubicBezTo>
                    <a:pt x="432" y="75"/>
                    <a:pt x="448" y="59"/>
                    <a:pt x="475" y="46"/>
                  </a:cubicBezTo>
                  <a:cubicBezTo>
                    <a:pt x="502" y="34"/>
                    <a:pt x="532" y="31"/>
                    <a:pt x="560" y="39"/>
                  </a:cubicBezTo>
                  <a:cubicBezTo>
                    <a:pt x="587" y="46"/>
                    <a:pt x="607" y="59"/>
                    <a:pt x="622" y="82"/>
                  </a:cubicBezTo>
                  <a:cubicBezTo>
                    <a:pt x="637" y="105"/>
                    <a:pt x="642" y="134"/>
                    <a:pt x="637" y="159"/>
                  </a:cubicBezTo>
                  <a:cubicBezTo>
                    <a:pt x="631" y="183"/>
                    <a:pt x="619" y="200"/>
                    <a:pt x="601" y="212"/>
                  </a:cubicBezTo>
                  <a:cubicBezTo>
                    <a:pt x="590" y="220"/>
                    <a:pt x="578" y="228"/>
                    <a:pt x="566" y="230"/>
                  </a:cubicBezTo>
                  <a:cubicBezTo>
                    <a:pt x="577" y="223"/>
                    <a:pt x="584" y="211"/>
                    <a:pt x="584" y="197"/>
                  </a:cubicBezTo>
                  <a:cubicBezTo>
                    <a:pt x="584" y="174"/>
                    <a:pt x="566" y="157"/>
                    <a:pt x="544" y="157"/>
                  </a:cubicBezTo>
                  <a:cubicBezTo>
                    <a:pt x="522" y="157"/>
                    <a:pt x="504" y="174"/>
                    <a:pt x="504" y="197"/>
                  </a:cubicBezTo>
                  <a:cubicBezTo>
                    <a:pt x="504" y="202"/>
                    <a:pt x="505" y="208"/>
                    <a:pt x="507" y="213"/>
                  </a:cubicBezTo>
                  <a:cubicBezTo>
                    <a:pt x="513" y="226"/>
                    <a:pt x="526" y="236"/>
                    <a:pt x="542" y="240"/>
                  </a:cubicBezTo>
                  <a:cubicBezTo>
                    <a:pt x="562" y="245"/>
                    <a:pt x="586" y="243"/>
                    <a:pt x="608" y="230"/>
                  </a:cubicBezTo>
                  <a:cubicBezTo>
                    <a:pt x="630" y="218"/>
                    <a:pt x="651" y="195"/>
                    <a:pt x="660" y="165"/>
                  </a:cubicBezTo>
                  <a:cubicBezTo>
                    <a:pt x="670" y="134"/>
                    <a:pt x="665" y="97"/>
                    <a:pt x="647" y="67"/>
                  </a:cubicBezTo>
                  <a:cubicBezTo>
                    <a:pt x="630" y="37"/>
                    <a:pt x="600" y="15"/>
                    <a:pt x="567" y="5"/>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6" name="Google Shape;366;p40"/>
            <p:cNvSpPr/>
            <p:nvPr/>
          </p:nvSpPr>
          <p:spPr>
            <a:xfrm>
              <a:off x="2784960" y="3347640"/>
              <a:ext cx="698400" cy="32400"/>
            </a:xfrm>
            <a:custGeom>
              <a:avLst/>
              <a:gdLst/>
              <a:ahLst/>
              <a:cxnLst/>
              <a:rect l="l" t="t" r="r" b="b"/>
              <a:pathLst>
                <a:path w="1940" h="90" extrusionOk="0">
                  <a:moveTo>
                    <a:pt x="44" y="0"/>
                  </a:moveTo>
                  <a:cubicBezTo>
                    <a:pt x="20" y="0"/>
                    <a:pt x="0" y="20"/>
                    <a:pt x="0" y="45"/>
                  </a:cubicBezTo>
                  <a:cubicBezTo>
                    <a:pt x="0" y="70"/>
                    <a:pt x="20" y="90"/>
                    <a:pt x="44" y="90"/>
                  </a:cubicBezTo>
                  <a:cubicBezTo>
                    <a:pt x="63" y="90"/>
                    <a:pt x="78" y="78"/>
                    <a:pt x="85" y="63"/>
                  </a:cubicBezTo>
                  <a:lnTo>
                    <a:pt x="1940" y="63"/>
                  </a:lnTo>
                  <a:lnTo>
                    <a:pt x="1940" y="27"/>
                  </a:lnTo>
                  <a:lnTo>
                    <a:pt x="85" y="27"/>
                  </a:lnTo>
                  <a:cubicBezTo>
                    <a:pt x="78" y="11"/>
                    <a:pt x="63" y="0"/>
                    <a:pt x="44"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7" name="Google Shape;367;p40"/>
            <p:cNvSpPr/>
            <p:nvPr/>
          </p:nvSpPr>
          <p:spPr>
            <a:xfrm>
              <a:off x="4064040" y="3347640"/>
              <a:ext cx="698760" cy="32400"/>
            </a:xfrm>
            <a:custGeom>
              <a:avLst/>
              <a:gdLst/>
              <a:ahLst/>
              <a:cxnLst/>
              <a:rect l="l" t="t" r="r" b="b"/>
              <a:pathLst>
                <a:path w="1941" h="90" extrusionOk="0">
                  <a:moveTo>
                    <a:pt x="1896" y="0"/>
                  </a:moveTo>
                  <a:cubicBezTo>
                    <a:pt x="1878" y="0"/>
                    <a:pt x="1862" y="11"/>
                    <a:pt x="1855" y="27"/>
                  </a:cubicBezTo>
                  <a:lnTo>
                    <a:pt x="0" y="27"/>
                  </a:lnTo>
                  <a:lnTo>
                    <a:pt x="0" y="63"/>
                  </a:lnTo>
                  <a:lnTo>
                    <a:pt x="1855" y="63"/>
                  </a:lnTo>
                  <a:cubicBezTo>
                    <a:pt x="1862" y="78"/>
                    <a:pt x="1878" y="90"/>
                    <a:pt x="1896" y="90"/>
                  </a:cubicBezTo>
                  <a:cubicBezTo>
                    <a:pt x="1921" y="90"/>
                    <a:pt x="1941" y="70"/>
                    <a:pt x="1941" y="45"/>
                  </a:cubicBezTo>
                  <a:cubicBezTo>
                    <a:pt x="1941" y="20"/>
                    <a:pt x="1921" y="0"/>
                    <a:pt x="1896"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5" name="Google Shape;35;p5"/>
          <p:cNvSpPr/>
          <p:nvPr/>
        </p:nvSpPr>
        <p:spPr>
          <a:xfrm rot="-5400000" flipH="1">
            <a:off x="880953" y="2127311"/>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6" name="Google Shape;36;p5"/>
          <p:cNvSpPr/>
          <p:nvPr/>
        </p:nvSpPr>
        <p:spPr>
          <a:xfrm rot="5553603">
            <a:off x="6041124" y="2199870"/>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 name="Google Shape;37;p5"/>
          <p:cNvSpPr/>
          <p:nvPr/>
        </p:nvSpPr>
        <p:spPr>
          <a:xfrm flipH="1">
            <a:off x="3002476" y="-1516834"/>
            <a:ext cx="7538000" cy="2141592"/>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 name="Google Shape;38;p5"/>
          <p:cNvSpPr/>
          <p:nvPr/>
        </p:nvSpPr>
        <p:spPr>
          <a:xfrm rot="-155420">
            <a:off x="-999878" y="-1519862"/>
            <a:ext cx="7449964" cy="211659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9" name="Google Shape;39;p5"/>
          <p:cNvSpPr txBox="1"/>
          <p:nvPr>
            <p:ph type="subTitle" idx="1"/>
          </p:nvPr>
        </p:nvSpPr>
        <p:spPr>
          <a:xfrm>
            <a:off x="6212434" y="3731176"/>
            <a:ext cx="220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40" name="Google Shape;40;p5"/>
          <p:cNvSpPr txBox="1"/>
          <p:nvPr>
            <p:ph type="subTitle" idx="2"/>
          </p:nvPr>
        </p:nvSpPr>
        <p:spPr>
          <a:xfrm>
            <a:off x="722384" y="3731176"/>
            <a:ext cx="220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41" name="Google Shape;41;p5"/>
          <p:cNvSpPr txBox="1"/>
          <p:nvPr>
            <p:ph type="subTitle" idx="3"/>
          </p:nvPr>
        </p:nvSpPr>
        <p:spPr>
          <a:xfrm>
            <a:off x="6212426" y="3391100"/>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42" name="Google Shape;42;p5"/>
          <p:cNvSpPr txBox="1"/>
          <p:nvPr>
            <p:ph type="subTitle" idx="4"/>
          </p:nvPr>
        </p:nvSpPr>
        <p:spPr>
          <a:xfrm>
            <a:off x="722185" y="3391100"/>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43" name="Google Shape;43;p5"/>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4" name="Google Shape;44;p5"/>
          <p:cNvSpPr txBox="1"/>
          <p:nvPr>
            <p:ph type="subTitle" idx="5"/>
          </p:nvPr>
        </p:nvSpPr>
        <p:spPr>
          <a:xfrm>
            <a:off x="3467409" y="3731176"/>
            <a:ext cx="220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45" name="Google Shape;45;p5"/>
          <p:cNvSpPr txBox="1"/>
          <p:nvPr>
            <p:ph type="subTitle" idx="6"/>
          </p:nvPr>
        </p:nvSpPr>
        <p:spPr>
          <a:xfrm>
            <a:off x="3467400" y="3391100"/>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900" b="1">
                <a:solidFill>
                  <a:schemeClr val="dk1"/>
                </a:solidFill>
                <a:latin typeface="Kaisei Tokumin" charset="-120"/>
                <a:ea typeface="Kaisei Tokumin" charset="-120"/>
                <a:cs typeface="Kaisei Tokumin" charset="-120"/>
                <a:sym typeface="Kaisei Tokumin" charset="-120"/>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368" name="Shape 368"/>
        <p:cNvGrpSpPr/>
        <p:nvPr/>
      </p:nvGrpSpPr>
      <p:grpSpPr>
        <a:xfrm>
          <a:off x="0" y="0"/>
          <a:ext cx="0" cy="0"/>
          <a:chOff x="0" y="0"/>
          <a:chExt cx="0" cy="0"/>
        </a:xfrm>
      </p:grpSpPr>
      <p:pic>
        <p:nvPicPr>
          <p:cNvPr id="369" name="Google Shape;369;p41"/>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370" name="Google Shape;370;p41"/>
          <p:cNvSpPr/>
          <p:nvPr/>
        </p:nvSpPr>
        <p:spPr>
          <a:xfrm rot="-10631415">
            <a:off x="5338024" y="-554283"/>
            <a:ext cx="4346592" cy="1167825"/>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1" name="Google Shape;371;p41"/>
          <p:cNvSpPr/>
          <p:nvPr/>
        </p:nvSpPr>
        <p:spPr>
          <a:xfrm rot="10631415" flipH="1">
            <a:off x="-266942" y="-554283"/>
            <a:ext cx="4346592" cy="1167825"/>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2" name="Google Shape;372;p41"/>
          <p:cNvSpPr/>
          <p:nvPr/>
        </p:nvSpPr>
        <p:spPr>
          <a:xfrm rot="5616673" flipH="1">
            <a:off x="5865870" y="2149259"/>
            <a:ext cx="2326102" cy="6698809"/>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3" name="Google Shape;373;p41"/>
          <p:cNvSpPr/>
          <p:nvPr/>
        </p:nvSpPr>
        <p:spPr>
          <a:xfrm rot="-5553603" flipH="1">
            <a:off x="1051325" y="2149257"/>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4" name="Google Shape;374;p41"/>
          <p:cNvSpPr/>
          <p:nvPr/>
        </p:nvSpPr>
        <p:spPr>
          <a:xfrm rot="10679989">
            <a:off x="2546016" y="-603790"/>
            <a:ext cx="4346583" cy="1167823"/>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375" name="Google Shape;375;p41"/>
          <p:cNvGrpSpPr/>
          <p:nvPr/>
        </p:nvGrpSpPr>
        <p:grpSpPr>
          <a:xfrm>
            <a:off x="3736790" y="917735"/>
            <a:ext cx="1670400" cy="284400"/>
            <a:chOff x="4195440" y="241560"/>
            <a:chExt cx="1670400" cy="284400"/>
          </a:xfrm>
        </p:grpSpPr>
        <p:sp>
          <p:nvSpPr>
            <p:cNvPr id="376" name="Google Shape;376;p41"/>
            <p:cNvSpPr/>
            <p:nvPr/>
          </p:nvSpPr>
          <p:spPr>
            <a:xfrm>
              <a:off x="4784040" y="241560"/>
              <a:ext cx="493200" cy="279720"/>
            </a:xfrm>
            <a:custGeom>
              <a:avLst/>
              <a:gdLst/>
              <a:ahLst/>
              <a:cxnLst/>
              <a:rect l="l" t="t" r="r" b="b"/>
              <a:pathLst>
                <a:path w="1370" h="777" extrusionOk="0">
                  <a:moveTo>
                    <a:pt x="685" y="777"/>
                  </a:moveTo>
                  <a:cubicBezTo>
                    <a:pt x="915" y="777"/>
                    <a:pt x="1058" y="406"/>
                    <a:pt x="1370" y="514"/>
                  </a:cubicBezTo>
                  <a:cubicBezTo>
                    <a:pt x="1349" y="404"/>
                    <a:pt x="1138" y="399"/>
                    <a:pt x="1067" y="442"/>
                  </a:cubicBezTo>
                  <a:cubicBezTo>
                    <a:pt x="1088" y="410"/>
                    <a:pt x="1101" y="400"/>
                    <a:pt x="1146" y="383"/>
                  </a:cubicBezTo>
                  <a:cubicBezTo>
                    <a:pt x="1067" y="346"/>
                    <a:pt x="968" y="398"/>
                    <a:pt x="967" y="397"/>
                  </a:cubicBezTo>
                  <a:cubicBezTo>
                    <a:pt x="958" y="392"/>
                    <a:pt x="955" y="371"/>
                    <a:pt x="976" y="354"/>
                  </a:cubicBezTo>
                  <a:cubicBezTo>
                    <a:pt x="884" y="334"/>
                    <a:pt x="799" y="491"/>
                    <a:pt x="773" y="555"/>
                  </a:cubicBezTo>
                  <a:cubicBezTo>
                    <a:pt x="740" y="636"/>
                    <a:pt x="708" y="579"/>
                    <a:pt x="736" y="519"/>
                  </a:cubicBezTo>
                  <a:cubicBezTo>
                    <a:pt x="768" y="451"/>
                    <a:pt x="795" y="385"/>
                    <a:pt x="824" y="316"/>
                  </a:cubicBezTo>
                  <a:cubicBezTo>
                    <a:pt x="856" y="236"/>
                    <a:pt x="735" y="50"/>
                    <a:pt x="685" y="0"/>
                  </a:cubicBezTo>
                  <a:cubicBezTo>
                    <a:pt x="635" y="50"/>
                    <a:pt x="514" y="236"/>
                    <a:pt x="547" y="316"/>
                  </a:cubicBezTo>
                  <a:cubicBezTo>
                    <a:pt x="575" y="385"/>
                    <a:pt x="603" y="451"/>
                    <a:pt x="634" y="519"/>
                  </a:cubicBezTo>
                  <a:cubicBezTo>
                    <a:pt x="663" y="579"/>
                    <a:pt x="631" y="636"/>
                    <a:pt x="598" y="555"/>
                  </a:cubicBezTo>
                  <a:cubicBezTo>
                    <a:pt x="572" y="491"/>
                    <a:pt x="487" y="334"/>
                    <a:pt x="395" y="354"/>
                  </a:cubicBezTo>
                  <a:cubicBezTo>
                    <a:pt x="416" y="371"/>
                    <a:pt x="413" y="392"/>
                    <a:pt x="403" y="397"/>
                  </a:cubicBezTo>
                  <a:cubicBezTo>
                    <a:pt x="403" y="398"/>
                    <a:pt x="304" y="346"/>
                    <a:pt x="225" y="383"/>
                  </a:cubicBezTo>
                  <a:cubicBezTo>
                    <a:pt x="270" y="400"/>
                    <a:pt x="283" y="410"/>
                    <a:pt x="303" y="442"/>
                  </a:cubicBezTo>
                  <a:cubicBezTo>
                    <a:pt x="233" y="399"/>
                    <a:pt x="21" y="404"/>
                    <a:pt x="0" y="514"/>
                  </a:cubicBezTo>
                  <a:cubicBezTo>
                    <a:pt x="312" y="406"/>
                    <a:pt x="456" y="777"/>
                    <a:pt x="685" y="777"/>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7" name="Google Shape;377;p41"/>
            <p:cNvSpPr/>
            <p:nvPr/>
          </p:nvSpPr>
          <p:spPr>
            <a:xfrm>
              <a:off x="4575240" y="309240"/>
              <a:ext cx="346320" cy="216720"/>
            </a:xfrm>
            <a:custGeom>
              <a:avLst/>
              <a:gdLst/>
              <a:ahLst/>
              <a:cxnLst/>
              <a:rect l="l" t="t" r="r" b="b"/>
              <a:pathLst>
                <a:path w="962" h="602" extrusionOk="0">
                  <a:moveTo>
                    <a:pt x="962" y="554"/>
                  </a:moveTo>
                  <a:cubicBezTo>
                    <a:pt x="858" y="560"/>
                    <a:pt x="497" y="564"/>
                    <a:pt x="454" y="467"/>
                  </a:cubicBezTo>
                  <a:cubicBezTo>
                    <a:pt x="465" y="459"/>
                    <a:pt x="471" y="446"/>
                    <a:pt x="471" y="432"/>
                  </a:cubicBezTo>
                  <a:cubicBezTo>
                    <a:pt x="471" y="406"/>
                    <a:pt x="451" y="386"/>
                    <a:pt x="426" y="386"/>
                  </a:cubicBezTo>
                  <a:cubicBezTo>
                    <a:pt x="346" y="386"/>
                    <a:pt x="379" y="504"/>
                    <a:pt x="442" y="520"/>
                  </a:cubicBezTo>
                  <a:cubicBezTo>
                    <a:pt x="269" y="518"/>
                    <a:pt x="17" y="198"/>
                    <a:pt x="186" y="128"/>
                  </a:cubicBezTo>
                  <a:cubicBezTo>
                    <a:pt x="142" y="182"/>
                    <a:pt x="199" y="268"/>
                    <a:pt x="283" y="228"/>
                  </a:cubicBezTo>
                  <a:cubicBezTo>
                    <a:pt x="368" y="189"/>
                    <a:pt x="357" y="133"/>
                    <a:pt x="322" y="83"/>
                  </a:cubicBezTo>
                  <a:cubicBezTo>
                    <a:pt x="281" y="24"/>
                    <a:pt x="191" y="-21"/>
                    <a:pt x="118" y="10"/>
                  </a:cubicBezTo>
                  <a:cubicBezTo>
                    <a:pt x="11" y="56"/>
                    <a:pt x="-15" y="154"/>
                    <a:pt x="7" y="249"/>
                  </a:cubicBezTo>
                  <a:cubicBezTo>
                    <a:pt x="88" y="609"/>
                    <a:pt x="673" y="658"/>
                    <a:pt x="962" y="554"/>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8" name="Google Shape;378;p41"/>
            <p:cNvSpPr/>
            <p:nvPr/>
          </p:nvSpPr>
          <p:spPr>
            <a:xfrm>
              <a:off x="4787280" y="455040"/>
              <a:ext cx="33120" cy="33120"/>
            </a:xfrm>
            <a:custGeom>
              <a:avLst/>
              <a:gdLst/>
              <a:ahLst/>
              <a:cxnLst/>
              <a:rect l="l" t="t" r="r" b="b"/>
              <a:pathLst>
                <a:path w="92" h="92" extrusionOk="0">
                  <a:moveTo>
                    <a:pt x="0" y="46"/>
                  </a:moveTo>
                  <a:cubicBezTo>
                    <a:pt x="0" y="71"/>
                    <a:pt x="21" y="92"/>
                    <a:pt x="46" y="92"/>
                  </a:cubicBezTo>
                  <a:cubicBezTo>
                    <a:pt x="71" y="92"/>
                    <a:pt x="92" y="71"/>
                    <a:pt x="92" y="46"/>
                  </a:cubicBezTo>
                  <a:cubicBezTo>
                    <a:pt x="92" y="21"/>
                    <a:pt x="71" y="0"/>
                    <a:pt x="46" y="0"/>
                  </a:cubicBezTo>
                  <a:cubicBezTo>
                    <a:pt x="21"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79" name="Google Shape;379;p41"/>
            <p:cNvSpPr/>
            <p:nvPr/>
          </p:nvSpPr>
          <p:spPr>
            <a:xfrm>
              <a:off x="4370040" y="487080"/>
              <a:ext cx="4320" cy="3240"/>
            </a:xfrm>
            <a:custGeom>
              <a:avLst/>
              <a:gdLst/>
              <a:ahLst/>
              <a:cxnLst/>
              <a:rect l="l" t="t" r="r" b="b"/>
              <a:pathLst>
                <a:path w="12" h="9" extrusionOk="0">
                  <a:moveTo>
                    <a:pt x="1" y="9"/>
                  </a:moveTo>
                  <a:cubicBezTo>
                    <a:pt x="0" y="9"/>
                    <a:pt x="0" y="9"/>
                    <a:pt x="0" y="9"/>
                  </a:cubicBezTo>
                  <a:cubicBezTo>
                    <a:pt x="21" y="-7"/>
                    <a:pt x="11" y="1"/>
                    <a:pt x="1" y="9"/>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0" name="Google Shape;380;p41"/>
            <p:cNvSpPr/>
            <p:nvPr/>
          </p:nvSpPr>
          <p:spPr>
            <a:xfrm>
              <a:off x="4195440" y="383760"/>
              <a:ext cx="389880" cy="133560"/>
            </a:xfrm>
            <a:custGeom>
              <a:avLst/>
              <a:gdLst/>
              <a:ahLst/>
              <a:cxnLst/>
              <a:rect l="l" t="t" r="r" b="b"/>
              <a:pathLst>
                <a:path w="1083" h="371" extrusionOk="0">
                  <a:moveTo>
                    <a:pt x="152" y="318"/>
                  </a:moveTo>
                  <a:cubicBezTo>
                    <a:pt x="255" y="384"/>
                    <a:pt x="388" y="368"/>
                    <a:pt x="484" y="297"/>
                  </a:cubicBezTo>
                  <a:cubicBezTo>
                    <a:pt x="484" y="296"/>
                    <a:pt x="485" y="296"/>
                    <a:pt x="486" y="296"/>
                  </a:cubicBezTo>
                  <a:cubicBezTo>
                    <a:pt x="591" y="216"/>
                    <a:pt x="667" y="71"/>
                    <a:pt x="820" y="88"/>
                  </a:cubicBezTo>
                  <a:cubicBezTo>
                    <a:pt x="962" y="104"/>
                    <a:pt x="1043" y="248"/>
                    <a:pt x="1083" y="371"/>
                  </a:cubicBezTo>
                  <a:cubicBezTo>
                    <a:pt x="1078" y="211"/>
                    <a:pt x="993" y="34"/>
                    <a:pt x="821" y="4"/>
                  </a:cubicBezTo>
                  <a:cubicBezTo>
                    <a:pt x="729" y="-12"/>
                    <a:pt x="642" y="22"/>
                    <a:pt x="571" y="78"/>
                  </a:cubicBezTo>
                  <a:cubicBezTo>
                    <a:pt x="518" y="120"/>
                    <a:pt x="476" y="176"/>
                    <a:pt x="426" y="221"/>
                  </a:cubicBezTo>
                  <a:cubicBezTo>
                    <a:pt x="352" y="284"/>
                    <a:pt x="250" y="302"/>
                    <a:pt x="162" y="255"/>
                  </a:cubicBezTo>
                  <a:cubicBezTo>
                    <a:pt x="88" y="215"/>
                    <a:pt x="38" y="145"/>
                    <a:pt x="0" y="72"/>
                  </a:cubicBezTo>
                  <a:cubicBezTo>
                    <a:pt x="19" y="169"/>
                    <a:pt x="67" y="263"/>
                    <a:pt x="152" y="31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1" name="Google Shape;381;p41"/>
            <p:cNvSpPr/>
            <p:nvPr/>
          </p:nvSpPr>
          <p:spPr>
            <a:xfrm>
              <a:off x="4365360" y="490320"/>
              <a:ext cx="4680" cy="3600"/>
            </a:xfrm>
            <a:custGeom>
              <a:avLst/>
              <a:gdLst/>
              <a:ahLst/>
              <a:cxnLst/>
              <a:rect l="l" t="t" r="r" b="b"/>
              <a:pathLst>
                <a:path w="13" h="10" extrusionOk="0">
                  <a:moveTo>
                    <a:pt x="13" y="0"/>
                  </a:moveTo>
                  <a:cubicBezTo>
                    <a:pt x="12" y="0"/>
                    <a:pt x="12" y="1"/>
                    <a:pt x="12" y="1"/>
                  </a:cubicBezTo>
                  <a:cubicBezTo>
                    <a:pt x="1" y="9"/>
                    <a:pt x="-9" y="16"/>
                    <a:pt x="13"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2" name="Google Shape;382;p41"/>
            <p:cNvSpPr/>
            <p:nvPr/>
          </p:nvSpPr>
          <p:spPr>
            <a:xfrm>
              <a:off x="4464360" y="455040"/>
              <a:ext cx="32760" cy="33120"/>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3" name="Google Shape;383;p41"/>
            <p:cNvSpPr/>
            <p:nvPr/>
          </p:nvSpPr>
          <p:spPr>
            <a:xfrm>
              <a:off x="5140080" y="309240"/>
              <a:ext cx="346320" cy="216720"/>
            </a:xfrm>
            <a:custGeom>
              <a:avLst/>
              <a:gdLst/>
              <a:ahLst/>
              <a:cxnLst/>
              <a:rect l="l" t="t" r="r" b="b"/>
              <a:pathLst>
                <a:path w="962" h="602" extrusionOk="0">
                  <a:moveTo>
                    <a:pt x="507" y="467"/>
                  </a:moveTo>
                  <a:cubicBezTo>
                    <a:pt x="464" y="564"/>
                    <a:pt x="104" y="560"/>
                    <a:pt x="0" y="554"/>
                  </a:cubicBezTo>
                  <a:cubicBezTo>
                    <a:pt x="288" y="658"/>
                    <a:pt x="874" y="609"/>
                    <a:pt x="955" y="249"/>
                  </a:cubicBezTo>
                  <a:cubicBezTo>
                    <a:pt x="976" y="154"/>
                    <a:pt x="950" y="56"/>
                    <a:pt x="843" y="10"/>
                  </a:cubicBezTo>
                  <a:cubicBezTo>
                    <a:pt x="771" y="-21"/>
                    <a:pt x="681" y="24"/>
                    <a:pt x="639" y="83"/>
                  </a:cubicBezTo>
                  <a:cubicBezTo>
                    <a:pt x="604" y="133"/>
                    <a:pt x="594" y="189"/>
                    <a:pt x="679" y="228"/>
                  </a:cubicBezTo>
                  <a:cubicBezTo>
                    <a:pt x="763" y="268"/>
                    <a:pt x="820" y="182"/>
                    <a:pt x="775" y="128"/>
                  </a:cubicBezTo>
                  <a:cubicBezTo>
                    <a:pt x="944" y="198"/>
                    <a:pt x="692" y="518"/>
                    <a:pt x="519" y="520"/>
                  </a:cubicBezTo>
                  <a:cubicBezTo>
                    <a:pt x="583" y="504"/>
                    <a:pt x="616" y="386"/>
                    <a:pt x="536" y="386"/>
                  </a:cubicBezTo>
                  <a:cubicBezTo>
                    <a:pt x="511" y="386"/>
                    <a:pt x="490" y="406"/>
                    <a:pt x="490" y="432"/>
                  </a:cubicBezTo>
                  <a:cubicBezTo>
                    <a:pt x="490" y="446"/>
                    <a:pt x="497" y="459"/>
                    <a:pt x="507" y="467"/>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4" name="Google Shape;384;p41"/>
            <p:cNvSpPr/>
            <p:nvPr/>
          </p:nvSpPr>
          <p:spPr>
            <a:xfrm>
              <a:off x="5241240" y="455040"/>
              <a:ext cx="32760" cy="33120"/>
            </a:xfrm>
            <a:custGeom>
              <a:avLst/>
              <a:gdLst/>
              <a:ahLst/>
              <a:cxnLst/>
              <a:rect l="l" t="t" r="r" b="b"/>
              <a:pathLst>
                <a:path w="91" h="92" extrusionOk="0">
                  <a:moveTo>
                    <a:pt x="91" y="46"/>
                  </a:moveTo>
                  <a:cubicBezTo>
                    <a:pt x="91" y="21"/>
                    <a:pt x="71" y="0"/>
                    <a:pt x="46" y="0"/>
                  </a:cubicBezTo>
                  <a:cubicBezTo>
                    <a:pt x="21" y="0"/>
                    <a:pt x="0" y="21"/>
                    <a:pt x="0" y="46"/>
                  </a:cubicBezTo>
                  <a:cubicBezTo>
                    <a:pt x="0" y="71"/>
                    <a:pt x="21" y="92"/>
                    <a:pt x="46" y="92"/>
                  </a:cubicBezTo>
                  <a:cubicBezTo>
                    <a:pt x="71" y="92"/>
                    <a:pt x="91" y="71"/>
                    <a:pt x="91"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5" name="Google Shape;385;p41"/>
            <p:cNvSpPr/>
            <p:nvPr/>
          </p:nvSpPr>
          <p:spPr>
            <a:xfrm>
              <a:off x="5687280" y="487080"/>
              <a:ext cx="4320" cy="3240"/>
            </a:xfrm>
            <a:custGeom>
              <a:avLst/>
              <a:gdLst/>
              <a:ahLst/>
              <a:cxnLst/>
              <a:rect l="l" t="t" r="r" b="b"/>
              <a:pathLst>
                <a:path w="12" h="9" extrusionOk="0">
                  <a:moveTo>
                    <a:pt x="12" y="9"/>
                  </a:moveTo>
                  <a:lnTo>
                    <a:pt x="11" y="9"/>
                  </a:lnTo>
                  <a:cubicBezTo>
                    <a:pt x="1" y="1"/>
                    <a:pt x="-9" y="-7"/>
                    <a:pt x="12" y="9"/>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6" name="Google Shape;386;p41"/>
            <p:cNvSpPr/>
            <p:nvPr/>
          </p:nvSpPr>
          <p:spPr>
            <a:xfrm>
              <a:off x="5476320" y="383760"/>
              <a:ext cx="389520" cy="133560"/>
            </a:xfrm>
            <a:custGeom>
              <a:avLst/>
              <a:gdLst/>
              <a:ahLst/>
              <a:cxnLst/>
              <a:rect l="l" t="t" r="r" b="b"/>
              <a:pathLst>
                <a:path w="1082" h="371" extrusionOk="0">
                  <a:moveTo>
                    <a:pt x="262" y="88"/>
                  </a:moveTo>
                  <a:cubicBezTo>
                    <a:pt x="415" y="71"/>
                    <a:pt x="492" y="216"/>
                    <a:pt x="597" y="296"/>
                  </a:cubicBezTo>
                  <a:cubicBezTo>
                    <a:pt x="598" y="296"/>
                    <a:pt x="598" y="296"/>
                    <a:pt x="599" y="297"/>
                  </a:cubicBezTo>
                  <a:cubicBezTo>
                    <a:pt x="695" y="368"/>
                    <a:pt x="827" y="384"/>
                    <a:pt x="930" y="318"/>
                  </a:cubicBezTo>
                  <a:cubicBezTo>
                    <a:pt x="1015" y="263"/>
                    <a:pt x="1064" y="169"/>
                    <a:pt x="1082" y="72"/>
                  </a:cubicBezTo>
                  <a:cubicBezTo>
                    <a:pt x="1045" y="145"/>
                    <a:pt x="994" y="215"/>
                    <a:pt x="920" y="255"/>
                  </a:cubicBezTo>
                  <a:cubicBezTo>
                    <a:pt x="833" y="302"/>
                    <a:pt x="731" y="284"/>
                    <a:pt x="657" y="221"/>
                  </a:cubicBezTo>
                  <a:cubicBezTo>
                    <a:pt x="607" y="176"/>
                    <a:pt x="565" y="120"/>
                    <a:pt x="512" y="78"/>
                  </a:cubicBezTo>
                  <a:cubicBezTo>
                    <a:pt x="440" y="22"/>
                    <a:pt x="354" y="-12"/>
                    <a:pt x="262" y="4"/>
                  </a:cubicBezTo>
                  <a:cubicBezTo>
                    <a:pt x="89" y="34"/>
                    <a:pt x="5" y="211"/>
                    <a:pt x="0" y="371"/>
                  </a:cubicBezTo>
                  <a:cubicBezTo>
                    <a:pt x="39" y="248"/>
                    <a:pt x="120" y="104"/>
                    <a:pt x="262" y="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7" name="Google Shape;387;p41"/>
            <p:cNvSpPr/>
            <p:nvPr/>
          </p:nvSpPr>
          <p:spPr>
            <a:xfrm>
              <a:off x="5691600" y="490320"/>
              <a:ext cx="4320" cy="3600"/>
            </a:xfrm>
            <a:custGeom>
              <a:avLst/>
              <a:gdLst/>
              <a:ahLst/>
              <a:cxnLst/>
              <a:rect l="l" t="t" r="r" b="b"/>
              <a:pathLst>
                <a:path w="12" h="10" extrusionOk="0">
                  <a:moveTo>
                    <a:pt x="1" y="1"/>
                  </a:moveTo>
                  <a:cubicBezTo>
                    <a:pt x="0" y="1"/>
                    <a:pt x="0" y="0"/>
                    <a:pt x="0" y="0"/>
                  </a:cubicBezTo>
                  <a:cubicBezTo>
                    <a:pt x="21" y="16"/>
                    <a:pt x="11" y="9"/>
                    <a:pt x="1"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88" name="Google Shape;388;p41"/>
            <p:cNvSpPr/>
            <p:nvPr/>
          </p:nvSpPr>
          <p:spPr>
            <a:xfrm>
              <a:off x="5564160" y="455040"/>
              <a:ext cx="33120" cy="33120"/>
            </a:xfrm>
            <a:custGeom>
              <a:avLst/>
              <a:gdLst/>
              <a:ahLst/>
              <a:cxnLst/>
              <a:rect l="l" t="t" r="r" b="b"/>
              <a:pathLst>
                <a:path w="92" h="92" extrusionOk="0">
                  <a:moveTo>
                    <a:pt x="0" y="46"/>
                  </a:moveTo>
                  <a:cubicBezTo>
                    <a:pt x="0" y="71"/>
                    <a:pt x="21" y="92"/>
                    <a:pt x="46" y="92"/>
                  </a:cubicBezTo>
                  <a:cubicBezTo>
                    <a:pt x="71" y="92"/>
                    <a:pt x="92" y="71"/>
                    <a:pt x="92" y="46"/>
                  </a:cubicBezTo>
                  <a:cubicBezTo>
                    <a:pt x="92" y="21"/>
                    <a:pt x="71" y="0"/>
                    <a:pt x="46" y="0"/>
                  </a:cubicBezTo>
                  <a:cubicBezTo>
                    <a:pt x="21"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6" name="Shape 46"/>
        <p:cNvGrpSpPr/>
        <p:nvPr/>
      </p:nvGrpSpPr>
      <p:grpSpPr>
        <a:xfrm>
          <a:off x="0" y="0"/>
          <a:ext cx="0" cy="0"/>
          <a:chOff x="0" y="0"/>
          <a:chExt cx="0" cy="0"/>
        </a:xfrm>
      </p:grpSpPr>
      <p:pic>
        <p:nvPicPr>
          <p:cNvPr id="47" name="Google Shape;47;p6"/>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48" name="Google Shape;48;p6"/>
          <p:cNvSpPr/>
          <p:nvPr/>
        </p:nvSpPr>
        <p:spPr>
          <a:xfrm rot="10631418" flipH="1">
            <a:off x="-638222" y="-551720"/>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9" name="Google Shape;49;p6"/>
          <p:cNvSpPr/>
          <p:nvPr/>
        </p:nvSpPr>
        <p:spPr>
          <a:xfrm rot="-10631418">
            <a:off x="5401403" y="-604345"/>
            <a:ext cx="3903585" cy="1048800"/>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0" name="Google Shape;50;p6"/>
          <p:cNvSpPr/>
          <p:nvPr/>
        </p:nvSpPr>
        <p:spPr>
          <a:xfrm rot="-5400000">
            <a:off x="-123959" y="23244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1" name="Google Shape;51;p6"/>
          <p:cNvSpPr/>
          <p:nvPr/>
        </p:nvSpPr>
        <p:spPr>
          <a:xfrm rot="5553603">
            <a:off x="5309062" y="24728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2" name="Google Shape;52;p6"/>
          <p:cNvSpPr/>
          <p:nvPr/>
        </p:nvSpPr>
        <p:spPr>
          <a:xfrm rot="-10679990" flipH="1">
            <a:off x="2014155" y="-710342"/>
            <a:ext cx="3903579" cy="104879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3" name="Google Shape;53;p6"/>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4" name="Shape 54"/>
        <p:cNvGrpSpPr/>
        <p:nvPr/>
      </p:nvGrpSpPr>
      <p:grpSpPr>
        <a:xfrm>
          <a:off x="0" y="0"/>
          <a:ext cx="0" cy="0"/>
          <a:chOff x="0" y="0"/>
          <a:chExt cx="0" cy="0"/>
        </a:xfrm>
      </p:grpSpPr>
      <p:pic>
        <p:nvPicPr>
          <p:cNvPr id="55" name="Google Shape;55;p7"/>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56" name="Google Shape;56;p7"/>
          <p:cNvSpPr/>
          <p:nvPr/>
        </p:nvSpPr>
        <p:spPr>
          <a:xfrm flipH="1">
            <a:off x="2042995" y="-1706825"/>
            <a:ext cx="8337355" cy="2368674"/>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7" name="Google Shape;57;p7"/>
          <p:cNvSpPr/>
          <p:nvPr/>
        </p:nvSpPr>
        <p:spPr>
          <a:xfrm>
            <a:off x="-1904391" y="-1574488"/>
            <a:ext cx="7645028" cy="2171999"/>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8" name="Google Shape;58;p7"/>
          <p:cNvSpPr/>
          <p:nvPr/>
        </p:nvSpPr>
        <p:spPr>
          <a:xfrm rot="10800000">
            <a:off x="-320020" y="4368475"/>
            <a:ext cx="10099795" cy="2869425"/>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9" name="Google Shape;59;p7"/>
          <p:cNvSpPr txBox="1"/>
          <p:nvPr>
            <p:ph type="subTitle" idx="1"/>
          </p:nvPr>
        </p:nvSpPr>
        <p:spPr>
          <a:xfrm>
            <a:off x="4129200" y="1888575"/>
            <a:ext cx="4042800" cy="217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Mulish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p:txBody>
      </p:sp>
      <p:sp>
        <p:nvSpPr>
          <p:cNvPr id="60" name="Google Shape;60;p7"/>
          <p:cNvSpPr txBox="1"/>
          <p:nvPr>
            <p:ph type="title"/>
          </p:nvPr>
        </p:nvSpPr>
        <p:spPr>
          <a:xfrm>
            <a:off x="720000" y="6157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1" name="Google Shape;61;p7"/>
          <p:cNvSpPr/>
          <p:nvPr>
            <p:ph type="pic" idx="2"/>
          </p:nvPr>
        </p:nvSpPr>
        <p:spPr>
          <a:xfrm>
            <a:off x="0" y="1572375"/>
            <a:ext cx="3696600" cy="280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62" name="Shape 62"/>
        <p:cNvGrpSpPr/>
        <p:nvPr/>
      </p:nvGrpSpPr>
      <p:grpSpPr>
        <a:xfrm>
          <a:off x="0" y="0"/>
          <a:ext cx="0" cy="0"/>
          <a:chOff x="0" y="0"/>
          <a:chExt cx="0" cy="0"/>
        </a:xfrm>
      </p:grpSpPr>
      <p:pic>
        <p:nvPicPr>
          <p:cNvPr id="63" name="Google Shape;63;p8"/>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64" name="Google Shape;64;p8"/>
          <p:cNvSpPr/>
          <p:nvPr/>
        </p:nvSpPr>
        <p:spPr>
          <a:xfrm rot="10631419" flipH="1">
            <a:off x="-264687" y="-710666"/>
            <a:ext cx="5951549" cy="1599058"/>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5" name="Google Shape;65;p8"/>
          <p:cNvSpPr/>
          <p:nvPr/>
        </p:nvSpPr>
        <p:spPr>
          <a:xfrm rot="-5400000">
            <a:off x="1247641" y="1714836"/>
            <a:ext cx="2326100" cy="6698806"/>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6" name="Google Shape;66;p8"/>
          <p:cNvSpPr/>
          <p:nvPr/>
        </p:nvSpPr>
        <p:spPr>
          <a:xfrm rot="5553603">
            <a:off x="6452062" y="1939482"/>
            <a:ext cx="2326103" cy="6698811"/>
          </a:xfrm>
          <a:custGeom>
            <a:avLst/>
            <a:gdLst/>
            <a:ahLst/>
            <a:cxnLst/>
            <a:rect l="l" t="t" r="r" b="b"/>
            <a:pathLst>
              <a:path w="1731" h="4985" extrusionOk="0">
                <a:moveTo>
                  <a:pt x="1428" y="2675"/>
                </a:moveTo>
                <a:lnTo>
                  <a:pt x="1428" y="2675"/>
                </a:lnTo>
                <a:cubicBezTo>
                  <a:pt x="1430" y="2675"/>
                  <a:pt x="1431" y="2676"/>
                  <a:pt x="1433" y="2677"/>
                </a:cubicBezTo>
                <a:cubicBezTo>
                  <a:pt x="1431" y="2676"/>
                  <a:pt x="1430" y="2675"/>
                  <a:pt x="1428" y="2675"/>
                </a:cubicBezTo>
                <a:moveTo>
                  <a:pt x="1461" y="1091"/>
                </a:moveTo>
                <a:cubicBezTo>
                  <a:pt x="1462" y="1092"/>
                  <a:pt x="1464" y="1091"/>
                  <a:pt x="1466" y="1091"/>
                </a:cubicBezTo>
                <a:cubicBezTo>
                  <a:pt x="1466" y="1090"/>
                  <a:pt x="1467" y="1090"/>
                  <a:pt x="1467" y="1089"/>
                </a:cubicBezTo>
                <a:cubicBezTo>
                  <a:pt x="1467" y="1090"/>
                  <a:pt x="1466" y="1090"/>
                  <a:pt x="1466" y="1091"/>
                </a:cubicBezTo>
                <a:cubicBezTo>
                  <a:pt x="1464" y="1091"/>
                  <a:pt x="1462" y="1092"/>
                  <a:pt x="1461" y="1091"/>
                </a:cubicBezTo>
                <a:moveTo>
                  <a:pt x="407" y="247"/>
                </a:moveTo>
                <a:cubicBezTo>
                  <a:pt x="406" y="247"/>
                  <a:pt x="406" y="247"/>
                  <a:pt x="406" y="247"/>
                </a:cubicBezTo>
                <a:cubicBezTo>
                  <a:pt x="409" y="244"/>
                  <a:pt x="413" y="241"/>
                  <a:pt x="414" y="238"/>
                </a:cubicBezTo>
                <a:cubicBezTo>
                  <a:pt x="413" y="241"/>
                  <a:pt x="409" y="244"/>
                  <a:pt x="407" y="247"/>
                </a:cubicBezTo>
                <a:moveTo>
                  <a:pt x="1581" y="1479"/>
                </a:moveTo>
                <a:lnTo>
                  <a:pt x="1581" y="1479"/>
                </a:lnTo>
                <a:cubicBezTo>
                  <a:pt x="1583" y="1482"/>
                  <a:pt x="1585" y="1486"/>
                  <a:pt x="1587" y="1489"/>
                </a:cubicBezTo>
                <a:cubicBezTo>
                  <a:pt x="1585" y="1486"/>
                  <a:pt x="1583" y="1482"/>
                  <a:pt x="1581" y="1479"/>
                </a:cubicBezTo>
                <a:moveTo>
                  <a:pt x="504" y="4973"/>
                </a:moveTo>
                <a:cubicBezTo>
                  <a:pt x="513" y="4963"/>
                  <a:pt x="520" y="4951"/>
                  <a:pt x="529" y="4942"/>
                </a:cubicBezTo>
                <a:cubicBezTo>
                  <a:pt x="534" y="4936"/>
                  <a:pt x="543" y="4937"/>
                  <a:pt x="550" y="4941"/>
                </a:cubicBezTo>
                <a:cubicBezTo>
                  <a:pt x="557" y="4945"/>
                  <a:pt x="566" y="4954"/>
                  <a:pt x="569" y="4938"/>
                </a:cubicBezTo>
                <a:cubicBezTo>
                  <a:pt x="571" y="4927"/>
                  <a:pt x="570" y="4916"/>
                  <a:pt x="570" y="4905"/>
                </a:cubicBezTo>
                <a:cubicBezTo>
                  <a:pt x="571" y="4896"/>
                  <a:pt x="574" y="4888"/>
                  <a:pt x="582" y="4882"/>
                </a:cubicBezTo>
                <a:cubicBezTo>
                  <a:pt x="611" y="4857"/>
                  <a:pt x="617" y="4825"/>
                  <a:pt x="618" y="4792"/>
                </a:cubicBezTo>
                <a:cubicBezTo>
                  <a:pt x="618" y="4775"/>
                  <a:pt x="629" y="4785"/>
                  <a:pt x="636" y="4789"/>
                </a:cubicBezTo>
                <a:cubicBezTo>
                  <a:pt x="643" y="4793"/>
                  <a:pt x="651" y="4793"/>
                  <a:pt x="657" y="4787"/>
                </a:cubicBezTo>
                <a:cubicBezTo>
                  <a:pt x="658" y="4786"/>
                  <a:pt x="654" y="4781"/>
                  <a:pt x="654" y="4777"/>
                </a:cubicBezTo>
                <a:cubicBezTo>
                  <a:pt x="652" y="4769"/>
                  <a:pt x="650" y="4761"/>
                  <a:pt x="648" y="4752"/>
                </a:cubicBezTo>
                <a:cubicBezTo>
                  <a:pt x="653" y="4751"/>
                  <a:pt x="659" y="4749"/>
                  <a:pt x="659" y="4747"/>
                </a:cubicBezTo>
                <a:cubicBezTo>
                  <a:pt x="661" y="4734"/>
                  <a:pt x="663" y="4721"/>
                  <a:pt x="662" y="4708"/>
                </a:cubicBezTo>
                <a:cubicBezTo>
                  <a:pt x="660" y="4694"/>
                  <a:pt x="677" y="4685"/>
                  <a:pt x="677" y="4672"/>
                </a:cubicBezTo>
                <a:cubicBezTo>
                  <a:pt x="677" y="4670"/>
                  <a:pt x="676" y="4667"/>
                  <a:pt x="675" y="4666"/>
                </a:cubicBezTo>
                <a:cubicBezTo>
                  <a:pt x="670" y="4659"/>
                  <a:pt x="663" y="4653"/>
                  <a:pt x="674" y="4644"/>
                </a:cubicBezTo>
                <a:cubicBezTo>
                  <a:pt x="699" y="4624"/>
                  <a:pt x="710" y="4598"/>
                  <a:pt x="709" y="4568"/>
                </a:cubicBezTo>
                <a:cubicBezTo>
                  <a:pt x="708" y="4557"/>
                  <a:pt x="712" y="4547"/>
                  <a:pt x="721" y="4538"/>
                </a:cubicBezTo>
                <a:cubicBezTo>
                  <a:pt x="726" y="4532"/>
                  <a:pt x="725" y="4526"/>
                  <a:pt x="721" y="4520"/>
                </a:cubicBezTo>
                <a:cubicBezTo>
                  <a:pt x="714" y="4508"/>
                  <a:pt x="706" y="4497"/>
                  <a:pt x="699" y="4486"/>
                </a:cubicBezTo>
                <a:cubicBezTo>
                  <a:pt x="691" y="4473"/>
                  <a:pt x="696" y="4466"/>
                  <a:pt x="711" y="4462"/>
                </a:cubicBezTo>
                <a:cubicBezTo>
                  <a:pt x="735" y="4455"/>
                  <a:pt x="719" y="4434"/>
                  <a:pt x="731" y="4422"/>
                </a:cubicBezTo>
                <a:cubicBezTo>
                  <a:pt x="747" y="4406"/>
                  <a:pt x="745" y="4386"/>
                  <a:pt x="732" y="4367"/>
                </a:cubicBezTo>
                <a:cubicBezTo>
                  <a:pt x="723" y="4355"/>
                  <a:pt x="723" y="4343"/>
                  <a:pt x="732" y="4331"/>
                </a:cubicBezTo>
                <a:cubicBezTo>
                  <a:pt x="741" y="4318"/>
                  <a:pt x="729" y="4318"/>
                  <a:pt x="719" y="4317"/>
                </a:cubicBezTo>
                <a:cubicBezTo>
                  <a:pt x="714" y="4316"/>
                  <a:pt x="708" y="4317"/>
                  <a:pt x="704" y="4315"/>
                </a:cubicBezTo>
                <a:cubicBezTo>
                  <a:pt x="701" y="4314"/>
                  <a:pt x="698" y="4309"/>
                  <a:pt x="697" y="4305"/>
                </a:cubicBezTo>
                <a:cubicBezTo>
                  <a:pt x="694" y="4297"/>
                  <a:pt x="701" y="4293"/>
                  <a:pt x="708" y="4292"/>
                </a:cubicBezTo>
                <a:cubicBezTo>
                  <a:pt x="718" y="4290"/>
                  <a:pt x="729" y="4290"/>
                  <a:pt x="739" y="4291"/>
                </a:cubicBezTo>
                <a:cubicBezTo>
                  <a:pt x="744" y="4291"/>
                  <a:pt x="751" y="4294"/>
                  <a:pt x="752" y="4296"/>
                </a:cubicBezTo>
                <a:cubicBezTo>
                  <a:pt x="759" y="4312"/>
                  <a:pt x="777" y="4324"/>
                  <a:pt x="773" y="4344"/>
                </a:cubicBezTo>
                <a:cubicBezTo>
                  <a:pt x="769" y="4367"/>
                  <a:pt x="774" y="4391"/>
                  <a:pt x="762" y="4415"/>
                </a:cubicBezTo>
                <a:cubicBezTo>
                  <a:pt x="754" y="4429"/>
                  <a:pt x="759" y="4449"/>
                  <a:pt x="758" y="4466"/>
                </a:cubicBezTo>
                <a:cubicBezTo>
                  <a:pt x="782" y="4489"/>
                  <a:pt x="770" y="4516"/>
                  <a:pt x="771" y="4542"/>
                </a:cubicBezTo>
                <a:cubicBezTo>
                  <a:pt x="771" y="4555"/>
                  <a:pt x="767" y="4570"/>
                  <a:pt x="773" y="4581"/>
                </a:cubicBezTo>
                <a:cubicBezTo>
                  <a:pt x="783" y="4599"/>
                  <a:pt x="789" y="4617"/>
                  <a:pt x="790" y="4637"/>
                </a:cubicBezTo>
                <a:cubicBezTo>
                  <a:pt x="790" y="4640"/>
                  <a:pt x="801" y="4645"/>
                  <a:pt x="808" y="4646"/>
                </a:cubicBezTo>
                <a:cubicBezTo>
                  <a:pt x="822" y="4647"/>
                  <a:pt x="833" y="4649"/>
                  <a:pt x="834" y="4664"/>
                </a:cubicBezTo>
                <a:cubicBezTo>
                  <a:pt x="834" y="4670"/>
                  <a:pt x="835" y="4679"/>
                  <a:pt x="839" y="4682"/>
                </a:cubicBezTo>
                <a:cubicBezTo>
                  <a:pt x="851" y="4690"/>
                  <a:pt x="844" y="4712"/>
                  <a:pt x="864" y="4711"/>
                </a:cubicBezTo>
                <a:cubicBezTo>
                  <a:pt x="893" y="4709"/>
                  <a:pt x="876" y="4687"/>
                  <a:pt x="880" y="4674"/>
                </a:cubicBezTo>
                <a:cubicBezTo>
                  <a:pt x="883" y="4664"/>
                  <a:pt x="882" y="4653"/>
                  <a:pt x="883" y="4642"/>
                </a:cubicBezTo>
                <a:cubicBezTo>
                  <a:pt x="884" y="4640"/>
                  <a:pt x="886" y="4638"/>
                  <a:pt x="888" y="4637"/>
                </a:cubicBezTo>
                <a:cubicBezTo>
                  <a:pt x="889" y="4638"/>
                  <a:pt x="892" y="4639"/>
                  <a:pt x="892" y="4640"/>
                </a:cubicBezTo>
                <a:cubicBezTo>
                  <a:pt x="896" y="4672"/>
                  <a:pt x="916" y="4691"/>
                  <a:pt x="950" y="4702"/>
                </a:cubicBezTo>
                <a:cubicBezTo>
                  <a:pt x="955" y="4704"/>
                  <a:pt x="956" y="4713"/>
                  <a:pt x="959" y="4719"/>
                </a:cubicBezTo>
                <a:cubicBezTo>
                  <a:pt x="962" y="4725"/>
                  <a:pt x="966" y="4726"/>
                  <a:pt x="971" y="4721"/>
                </a:cubicBezTo>
                <a:cubicBezTo>
                  <a:pt x="980" y="4712"/>
                  <a:pt x="987" y="4718"/>
                  <a:pt x="996" y="4722"/>
                </a:cubicBezTo>
                <a:cubicBezTo>
                  <a:pt x="996" y="4723"/>
                  <a:pt x="1003" y="4718"/>
                  <a:pt x="1003" y="4716"/>
                </a:cubicBezTo>
                <a:cubicBezTo>
                  <a:pt x="1004" y="4709"/>
                  <a:pt x="1001" y="4703"/>
                  <a:pt x="993" y="4701"/>
                </a:cubicBezTo>
                <a:cubicBezTo>
                  <a:pt x="983" y="4698"/>
                  <a:pt x="972" y="4698"/>
                  <a:pt x="983" y="4686"/>
                </a:cubicBezTo>
                <a:cubicBezTo>
                  <a:pt x="994" y="4674"/>
                  <a:pt x="994" y="4674"/>
                  <a:pt x="990" y="4649"/>
                </a:cubicBezTo>
                <a:cubicBezTo>
                  <a:pt x="989" y="4640"/>
                  <a:pt x="987" y="4631"/>
                  <a:pt x="994" y="4624"/>
                </a:cubicBezTo>
                <a:cubicBezTo>
                  <a:pt x="1008" y="4611"/>
                  <a:pt x="1010" y="4592"/>
                  <a:pt x="1003" y="4581"/>
                </a:cubicBezTo>
                <a:cubicBezTo>
                  <a:pt x="989" y="4561"/>
                  <a:pt x="998" y="4546"/>
                  <a:pt x="1003" y="4527"/>
                </a:cubicBezTo>
                <a:cubicBezTo>
                  <a:pt x="1009" y="4504"/>
                  <a:pt x="1004" y="4479"/>
                  <a:pt x="1005" y="4455"/>
                </a:cubicBezTo>
                <a:cubicBezTo>
                  <a:pt x="1006" y="4435"/>
                  <a:pt x="1001" y="4415"/>
                  <a:pt x="1019" y="4398"/>
                </a:cubicBezTo>
                <a:cubicBezTo>
                  <a:pt x="1011" y="4379"/>
                  <a:pt x="1037" y="4367"/>
                  <a:pt x="1036" y="4350"/>
                </a:cubicBezTo>
                <a:cubicBezTo>
                  <a:pt x="1034" y="4313"/>
                  <a:pt x="1048" y="4276"/>
                  <a:pt x="1023" y="4241"/>
                </a:cubicBezTo>
                <a:cubicBezTo>
                  <a:pt x="1017" y="4233"/>
                  <a:pt x="1032" y="4225"/>
                  <a:pt x="1033" y="4218"/>
                </a:cubicBezTo>
                <a:cubicBezTo>
                  <a:pt x="1033" y="4210"/>
                  <a:pt x="1023" y="4203"/>
                  <a:pt x="1021" y="4195"/>
                </a:cubicBezTo>
                <a:cubicBezTo>
                  <a:pt x="1014" y="4175"/>
                  <a:pt x="1015" y="4154"/>
                  <a:pt x="1019" y="4134"/>
                </a:cubicBezTo>
                <a:cubicBezTo>
                  <a:pt x="1022" y="4124"/>
                  <a:pt x="1027" y="4119"/>
                  <a:pt x="1039" y="4119"/>
                </a:cubicBezTo>
                <a:cubicBezTo>
                  <a:pt x="1052" y="4119"/>
                  <a:pt x="1065" y="4119"/>
                  <a:pt x="1078" y="4119"/>
                </a:cubicBezTo>
                <a:cubicBezTo>
                  <a:pt x="1095" y="4119"/>
                  <a:pt x="1104" y="4128"/>
                  <a:pt x="1095" y="4139"/>
                </a:cubicBezTo>
                <a:cubicBezTo>
                  <a:pt x="1086" y="4151"/>
                  <a:pt x="1084" y="4163"/>
                  <a:pt x="1083" y="4176"/>
                </a:cubicBezTo>
                <a:cubicBezTo>
                  <a:pt x="1083" y="4190"/>
                  <a:pt x="1085" y="4192"/>
                  <a:pt x="1104" y="4197"/>
                </a:cubicBezTo>
                <a:cubicBezTo>
                  <a:pt x="1136" y="4205"/>
                  <a:pt x="1144" y="4212"/>
                  <a:pt x="1145" y="4236"/>
                </a:cubicBezTo>
                <a:cubicBezTo>
                  <a:pt x="1145" y="4264"/>
                  <a:pt x="1147" y="4293"/>
                  <a:pt x="1145" y="4321"/>
                </a:cubicBezTo>
                <a:cubicBezTo>
                  <a:pt x="1144" y="4340"/>
                  <a:pt x="1146" y="4355"/>
                  <a:pt x="1171" y="4362"/>
                </a:cubicBezTo>
                <a:cubicBezTo>
                  <a:pt x="1177" y="4363"/>
                  <a:pt x="1176" y="4373"/>
                  <a:pt x="1171" y="4379"/>
                </a:cubicBezTo>
                <a:cubicBezTo>
                  <a:pt x="1156" y="4397"/>
                  <a:pt x="1156" y="4397"/>
                  <a:pt x="1159" y="4428"/>
                </a:cubicBezTo>
                <a:cubicBezTo>
                  <a:pt x="1160" y="4441"/>
                  <a:pt x="1165" y="4458"/>
                  <a:pt x="1158" y="4467"/>
                </a:cubicBezTo>
                <a:cubicBezTo>
                  <a:pt x="1139" y="4493"/>
                  <a:pt x="1146" y="4515"/>
                  <a:pt x="1158" y="4541"/>
                </a:cubicBezTo>
                <a:cubicBezTo>
                  <a:pt x="1164" y="4552"/>
                  <a:pt x="1161" y="4567"/>
                  <a:pt x="1139" y="4569"/>
                </a:cubicBezTo>
                <a:cubicBezTo>
                  <a:pt x="1137" y="4570"/>
                  <a:pt x="1134" y="4572"/>
                  <a:pt x="1133" y="4574"/>
                </a:cubicBezTo>
                <a:cubicBezTo>
                  <a:pt x="1133" y="4574"/>
                  <a:pt x="1136" y="4577"/>
                  <a:pt x="1138" y="4578"/>
                </a:cubicBezTo>
                <a:cubicBezTo>
                  <a:pt x="1171" y="4588"/>
                  <a:pt x="1191" y="4581"/>
                  <a:pt x="1207" y="4556"/>
                </a:cubicBezTo>
                <a:cubicBezTo>
                  <a:pt x="1216" y="4540"/>
                  <a:pt x="1224" y="4524"/>
                  <a:pt x="1226" y="4507"/>
                </a:cubicBezTo>
                <a:cubicBezTo>
                  <a:pt x="1226" y="4505"/>
                  <a:pt x="1234" y="4504"/>
                  <a:pt x="1238" y="4502"/>
                </a:cubicBezTo>
                <a:cubicBezTo>
                  <a:pt x="1248" y="4519"/>
                  <a:pt x="1261" y="4535"/>
                  <a:pt x="1246" y="4555"/>
                </a:cubicBezTo>
                <a:cubicBezTo>
                  <a:pt x="1241" y="4562"/>
                  <a:pt x="1239" y="4572"/>
                  <a:pt x="1239" y="4580"/>
                </a:cubicBezTo>
                <a:cubicBezTo>
                  <a:pt x="1239" y="4617"/>
                  <a:pt x="1239" y="4654"/>
                  <a:pt x="1239" y="4692"/>
                </a:cubicBezTo>
                <a:cubicBezTo>
                  <a:pt x="1239" y="4693"/>
                  <a:pt x="1243" y="4697"/>
                  <a:pt x="1244" y="4696"/>
                </a:cubicBezTo>
                <a:cubicBezTo>
                  <a:pt x="1247" y="4695"/>
                  <a:pt x="1253" y="4692"/>
                  <a:pt x="1253" y="4690"/>
                </a:cubicBezTo>
                <a:cubicBezTo>
                  <a:pt x="1254" y="4666"/>
                  <a:pt x="1257" y="4642"/>
                  <a:pt x="1253" y="4618"/>
                </a:cubicBezTo>
                <a:cubicBezTo>
                  <a:pt x="1250" y="4596"/>
                  <a:pt x="1265" y="4581"/>
                  <a:pt x="1271" y="4563"/>
                </a:cubicBezTo>
                <a:cubicBezTo>
                  <a:pt x="1273" y="4557"/>
                  <a:pt x="1276" y="4558"/>
                  <a:pt x="1281" y="4560"/>
                </a:cubicBezTo>
                <a:cubicBezTo>
                  <a:pt x="1290" y="4564"/>
                  <a:pt x="1279" y="4558"/>
                  <a:pt x="1284" y="4566"/>
                </a:cubicBezTo>
                <a:cubicBezTo>
                  <a:pt x="1287" y="4570"/>
                  <a:pt x="1289" y="4573"/>
                  <a:pt x="1291" y="4577"/>
                </a:cubicBezTo>
                <a:cubicBezTo>
                  <a:pt x="1294" y="4574"/>
                  <a:pt x="1299" y="4572"/>
                  <a:pt x="1299" y="4569"/>
                </a:cubicBezTo>
                <a:cubicBezTo>
                  <a:pt x="1301" y="4548"/>
                  <a:pt x="1297" y="4526"/>
                  <a:pt x="1314" y="4506"/>
                </a:cubicBezTo>
                <a:cubicBezTo>
                  <a:pt x="1320" y="4499"/>
                  <a:pt x="1318" y="4486"/>
                  <a:pt x="1309" y="4476"/>
                </a:cubicBezTo>
                <a:cubicBezTo>
                  <a:pt x="1298" y="4464"/>
                  <a:pt x="1310" y="4463"/>
                  <a:pt x="1320" y="4462"/>
                </a:cubicBezTo>
                <a:cubicBezTo>
                  <a:pt x="1323" y="4461"/>
                  <a:pt x="1327" y="4454"/>
                  <a:pt x="1327" y="4454"/>
                </a:cubicBezTo>
                <a:cubicBezTo>
                  <a:pt x="1312" y="4439"/>
                  <a:pt x="1317" y="4421"/>
                  <a:pt x="1315" y="4404"/>
                </a:cubicBezTo>
                <a:cubicBezTo>
                  <a:pt x="1314" y="4388"/>
                  <a:pt x="1338" y="4374"/>
                  <a:pt x="1317" y="4358"/>
                </a:cubicBezTo>
                <a:cubicBezTo>
                  <a:pt x="1316" y="4357"/>
                  <a:pt x="1318" y="4349"/>
                  <a:pt x="1321" y="4346"/>
                </a:cubicBezTo>
                <a:cubicBezTo>
                  <a:pt x="1333" y="4335"/>
                  <a:pt x="1346" y="4324"/>
                  <a:pt x="1357" y="4312"/>
                </a:cubicBezTo>
                <a:cubicBezTo>
                  <a:pt x="1360" y="4310"/>
                  <a:pt x="1362" y="4304"/>
                  <a:pt x="1361" y="4300"/>
                </a:cubicBezTo>
                <a:cubicBezTo>
                  <a:pt x="1358" y="4295"/>
                  <a:pt x="1350" y="4289"/>
                  <a:pt x="1350" y="4284"/>
                </a:cubicBezTo>
                <a:cubicBezTo>
                  <a:pt x="1350" y="4277"/>
                  <a:pt x="1363" y="4273"/>
                  <a:pt x="1354" y="4262"/>
                </a:cubicBezTo>
                <a:cubicBezTo>
                  <a:pt x="1348" y="4256"/>
                  <a:pt x="1345" y="4244"/>
                  <a:pt x="1349" y="4238"/>
                </a:cubicBezTo>
                <a:cubicBezTo>
                  <a:pt x="1362" y="4216"/>
                  <a:pt x="1361" y="4192"/>
                  <a:pt x="1363" y="4169"/>
                </a:cubicBezTo>
                <a:cubicBezTo>
                  <a:pt x="1363" y="4166"/>
                  <a:pt x="1369" y="4164"/>
                  <a:pt x="1372" y="4162"/>
                </a:cubicBezTo>
                <a:cubicBezTo>
                  <a:pt x="1372" y="4161"/>
                  <a:pt x="1377" y="4164"/>
                  <a:pt x="1377" y="4166"/>
                </a:cubicBezTo>
                <a:cubicBezTo>
                  <a:pt x="1382" y="4196"/>
                  <a:pt x="1371" y="4227"/>
                  <a:pt x="1393" y="4255"/>
                </a:cubicBezTo>
                <a:cubicBezTo>
                  <a:pt x="1392" y="4270"/>
                  <a:pt x="1393" y="4286"/>
                  <a:pt x="1387" y="4300"/>
                </a:cubicBezTo>
                <a:cubicBezTo>
                  <a:pt x="1383" y="4309"/>
                  <a:pt x="1384" y="4314"/>
                  <a:pt x="1389" y="4322"/>
                </a:cubicBezTo>
                <a:cubicBezTo>
                  <a:pt x="1395" y="4332"/>
                  <a:pt x="1397" y="4343"/>
                  <a:pt x="1388" y="4353"/>
                </a:cubicBezTo>
                <a:cubicBezTo>
                  <a:pt x="1380" y="4362"/>
                  <a:pt x="1378" y="4372"/>
                  <a:pt x="1378" y="4384"/>
                </a:cubicBezTo>
                <a:cubicBezTo>
                  <a:pt x="1378" y="4405"/>
                  <a:pt x="1377" y="4426"/>
                  <a:pt x="1377" y="4448"/>
                </a:cubicBezTo>
                <a:cubicBezTo>
                  <a:pt x="1369" y="4447"/>
                  <a:pt x="1365" y="4443"/>
                  <a:pt x="1363" y="4437"/>
                </a:cubicBezTo>
                <a:cubicBezTo>
                  <a:pt x="1361" y="4429"/>
                  <a:pt x="1365" y="4413"/>
                  <a:pt x="1356" y="4414"/>
                </a:cubicBezTo>
                <a:cubicBezTo>
                  <a:pt x="1340" y="4415"/>
                  <a:pt x="1348" y="4430"/>
                  <a:pt x="1347" y="4439"/>
                </a:cubicBezTo>
                <a:cubicBezTo>
                  <a:pt x="1345" y="4455"/>
                  <a:pt x="1346" y="4470"/>
                  <a:pt x="1347" y="4485"/>
                </a:cubicBezTo>
                <a:cubicBezTo>
                  <a:pt x="1348" y="4489"/>
                  <a:pt x="1351" y="4496"/>
                  <a:pt x="1353" y="4496"/>
                </a:cubicBezTo>
                <a:cubicBezTo>
                  <a:pt x="1362" y="4496"/>
                  <a:pt x="1360" y="4488"/>
                  <a:pt x="1363" y="4484"/>
                </a:cubicBezTo>
                <a:cubicBezTo>
                  <a:pt x="1373" y="4470"/>
                  <a:pt x="1384" y="4475"/>
                  <a:pt x="1394" y="4483"/>
                </a:cubicBezTo>
                <a:cubicBezTo>
                  <a:pt x="1400" y="4487"/>
                  <a:pt x="1405" y="4487"/>
                  <a:pt x="1406" y="4482"/>
                </a:cubicBezTo>
                <a:cubicBezTo>
                  <a:pt x="1408" y="4465"/>
                  <a:pt x="1409" y="4448"/>
                  <a:pt x="1411" y="4430"/>
                </a:cubicBezTo>
                <a:cubicBezTo>
                  <a:pt x="1411" y="4428"/>
                  <a:pt x="1413" y="4426"/>
                  <a:pt x="1415" y="4425"/>
                </a:cubicBezTo>
                <a:cubicBezTo>
                  <a:pt x="1417" y="4425"/>
                  <a:pt x="1420" y="4426"/>
                  <a:pt x="1421" y="4428"/>
                </a:cubicBezTo>
                <a:cubicBezTo>
                  <a:pt x="1428" y="4434"/>
                  <a:pt x="1434" y="4441"/>
                  <a:pt x="1440" y="4448"/>
                </a:cubicBezTo>
                <a:cubicBezTo>
                  <a:pt x="1443" y="4451"/>
                  <a:pt x="1444" y="4456"/>
                  <a:pt x="1447" y="4459"/>
                </a:cubicBezTo>
                <a:cubicBezTo>
                  <a:pt x="1450" y="4463"/>
                  <a:pt x="1465" y="4461"/>
                  <a:pt x="1467" y="4457"/>
                </a:cubicBezTo>
                <a:cubicBezTo>
                  <a:pt x="1471" y="4442"/>
                  <a:pt x="1469" y="4427"/>
                  <a:pt x="1483" y="4415"/>
                </a:cubicBezTo>
                <a:cubicBezTo>
                  <a:pt x="1457" y="4399"/>
                  <a:pt x="1484" y="4385"/>
                  <a:pt x="1485" y="4369"/>
                </a:cubicBezTo>
                <a:cubicBezTo>
                  <a:pt x="1485" y="4362"/>
                  <a:pt x="1472" y="4351"/>
                  <a:pt x="1475" y="4348"/>
                </a:cubicBezTo>
                <a:cubicBezTo>
                  <a:pt x="1492" y="4330"/>
                  <a:pt x="1485" y="4310"/>
                  <a:pt x="1487" y="4291"/>
                </a:cubicBezTo>
                <a:cubicBezTo>
                  <a:pt x="1488" y="4283"/>
                  <a:pt x="1490" y="4274"/>
                  <a:pt x="1493" y="4266"/>
                </a:cubicBezTo>
                <a:cubicBezTo>
                  <a:pt x="1505" y="4230"/>
                  <a:pt x="1506" y="4212"/>
                  <a:pt x="1494" y="4172"/>
                </a:cubicBezTo>
                <a:cubicBezTo>
                  <a:pt x="1493" y="4167"/>
                  <a:pt x="1488" y="4164"/>
                  <a:pt x="1492" y="4161"/>
                </a:cubicBezTo>
                <a:cubicBezTo>
                  <a:pt x="1506" y="4151"/>
                  <a:pt x="1501" y="4137"/>
                  <a:pt x="1502" y="4124"/>
                </a:cubicBezTo>
                <a:cubicBezTo>
                  <a:pt x="1503" y="4113"/>
                  <a:pt x="1505" y="4102"/>
                  <a:pt x="1495" y="4093"/>
                </a:cubicBezTo>
                <a:cubicBezTo>
                  <a:pt x="1484" y="4083"/>
                  <a:pt x="1506" y="4071"/>
                  <a:pt x="1491" y="4059"/>
                </a:cubicBezTo>
                <a:cubicBezTo>
                  <a:pt x="1483" y="4053"/>
                  <a:pt x="1484" y="4039"/>
                  <a:pt x="1493" y="4029"/>
                </a:cubicBezTo>
                <a:cubicBezTo>
                  <a:pt x="1507" y="4014"/>
                  <a:pt x="1504" y="3997"/>
                  <a:pt x="1498" y="3980"/>
                </a:cubicBezTo>
                <a:cubicBezTo>
                  <a:pt x="1497" y="3974"/>
                  <a:pt x="1490" y="3966"/>
                  <a:pt x="1492" y="3964"/>
                </a:cubicBezTo>
                <a:cubicBezTo>
                  <a:pt x="1509" y="3946"/>
                  <a:pt x="1500" y="3927"/>
                  <a:pt x="1501" y="3908"/>
                </a:cubicBezTo>
                <a:cubicBezTo>
                  <a:pt x="1481" y="3904"/>
                  <a:pt x="1464" y="3912"/>
                  <a:pt x="1460" y="3927"/>
                </a:cubicBezTo>
                <a:cubicBezTo>
                  <a:pt x="1451" y="3954"/>
                  <a:pt x="1452" y="3982"/>
                  <a:pt x="1460" y="4010"/>
                </a:cubicBezTo>
                <a:cubicBezTo>
                  <a:pt x="1469" y="4036"/>
                  <a:pt x="1469" y="4036"/>
                  <a:pt x="1440" y="4052"/>
                </a:cubicBezTo>
                <a:cubicBezTo>
                  <a:pt x="1438" y="4049"/>
                  <a:pt x="1436" y="4044"/>
                  <a:pt x="1433" y="4042"/>
                </a:cubicBezTo>
                <a:cubicBezTo>
                  <a:pt x="1427" y="4039"/>
                  <a:pt x="1415" y="4038"/>
                  <a:pt x="1414" y="4034"/>
                </a:cubicBezTo>
                <a:cubicBezTo>
                  <a:pt x="1412" y="4027"/>
                  <a:pt x="1422" y="4027"/>
                  <a:pt x="1429" y="4025"/>
                </a:cubicBezTo>
                <a:cubicBezTo>
                  <a:pt x="1438" y="4022"/>
                  <a:pt x="1437" y="4017"/>
                  <a:pt x="1429" y="4013"/>
                </a:cubicBezTo>
                <a:cubicBezTo>
                  <a:pt x="1424" y="4011"/>
                  <a:pt x="1419" y="4010"/>
                  <a:pt x="1415" y="4009"/>
                </a:cubicBezTo>
                <a:lnTo>
                  <a:pt x="1400" y="3948"/>
                </a:lnTo>
                <a:cubicBezTo>
                  <a:pt x="1411" y="3940"/>
                  <a:pt x="1387" y="3917"/>
                  <a:pt x="1418" y="3917"/>
                </a:cubicBezTo>
                <a:cubicBezTo>
                  <a:pt x="1420" y="3917"/>
                  <a:pt x="1424" y="3910"/>
                  <a:pt x="1424" y="3906"/>
                </a:cubicBezTo>
                <a:cubicBezTo>
                  <a:pt x="1425" y="3882"/>
                  <a:pt x="1426" y="3858"/>
                  <a:pt x="1425" y="3834"/>
                </a:cubicBezTo>
                <a:cubicBezTo>
                  <a:pt x="1424" y="3820"/>
                  <a:pt x="1432" y="3817"/>
                  <a:pt x="1446" y="3813"/>
                </a:cubicBezTo>
                <a:cubicBezTo>
                  <a:pt x="1459" y="3809"/>
                  <a:pt x="1457" y="3795"/>
                  <a:pt x="1441" y="3790"/>
                </a:cubicBezTo>
                <a:cubicBezTo>
                  <a:pt x="1430" y="3785"/>
                  <a:pt x="1423" y="3779"/>
                  <a:pt x="1427" y="3771"/>
                </a:cubicBezTo>
                <a:cubicBezTo>
                  <a:pt x="1431" y="3761"/>
                  <a:pt x="1438" y="3756"/>
                  <a:pt x="1429" y="3743"/>
                </a:cubicBezTo>
                <a:cubicBezTo>
                  <a:pt x="1411" y="3718"/>
                  <a:pt x="1394" y="3689"/>
                  <a:pt x="1424" y="3660"/>
                </a:cubicBezTo>
                <a:cubicBezTo>
                  <a:pt x="1411" y="3643"/>
                  <a:pt x="1449" y="3628"/>
                  <a:pt x="1426" y="3608"/>
                </a:cubicBezTo>
                <a:cubicBezTo>
                  <a:pt x="1418" y="3600"/>
                  <a:pt x="1435" y="3589"/>
                  <a:pt x="1443" y="3581"/>
                </a:cubicBezTo>
                <a:cubicBezTo>
                  <a:pt x="1450" y="3574"/>
                  <a:pt x="1451" y="3573"/>
                  <a:pt x="1444" y="3561"/>
                </a:cubicBezTo>
                <a:cubicBezTo>
                  <a:pt x="1439" y="3551"/>
                  <a:pt x="1441" y="3544"/>
                  <a:pt x="1448" y="3537"/>
                </a:cubicBezTo>
                <a:cubicBezTo>
                  <a:pt x="1456" y="3530"/>
                  <a:pt x="1450" y="3526"/>
                  <a:pt x="1442" y="3525"/>
                </a:cubicBezTo>
                <a:cubicBezTo>
                  <a:pt x="1427" y="3523"/>
                  <a:pt x="1426" y="3518"/>
                  <a:pt x="1435" y="3509"/>
                </a:cubicBezTo>
                <a:cubicBezTo>
                  <a:pt x="1439" y="3505"/>
                  <a:pt x="1438" y="3502"/>
                  <a:pt x="1433" y="3498"/>
                </a:cubicBezTo>
                <a:cubicBezTo>
                  <a:pt x="1431" y="3496"/>
                  <a:pt x="1429" y="3489"/>
                  <a:pt x="1430" y="3489"/>
                </a:cubicBezTo>
                <a:cubicBezTo>
                  <a:pt x="1437" y="3485"/>
                  <a:pt x="1446" y="3485"/>
                  <a:pt x="1450" y="3480"/>
                </a:cubicBezTo>
                <a:cubicBezTo>
                  <a:pt x="1457" y="3474"/>
                  <a:pt x="1436" y="3469"/>
                  <a:pt x="1446" y="3460"/>
                </a:cubicBezTo>
                <a:cubicBezTo>
                  <a:pt x="1454" y="3453"/>
                  <a:pt x="1458" y="3446"/>
                  <a:pt x="1452" y="3437"/>
                </a:cubicBezTo>
                <a:cubicBezTo>
                  <a:pt x="1446" y="3428"/>
                  <a:pt x="1442" y="3417"/>
                  <a:pt x="1434" y="3409"/>
                </a:cubicBezTo>
                <a:cubicBezTo>
                  <a:pt x="1421" y="3395"/>
                  <a:pt x="1426" y="3380"/>
                  <a:pt x="1425" y="3365"/>
                </a:cubicBezTo>
                <a:cubicBezTo>
                  <a:pt x="1425" y="3355"/>
                  <a:pt x="1444" y="3350"/>
                  <a:pt x="1431" y="3337"/>
                </a:cubicBezTo>
                <a:cubicBezTo>
                  <a:pt x="1422" y="3327"/>
                  <a:pt x="1443" y="3320"/>
                  <a:pt x="1441" y="3309"/>
                </a:cubicBezTo>
                <a:cubicBezTo>
                  <a:pt x="1439" y="3298"/>
                  <a:pt x="1440" y="3287"/>
                  <a:pt x="1440" y="3276"/>
                </a:cubicBezTo>
                <a:cubicBezTo>
                  <a:pt x="1440" y="3265"/>
                  <a:pt x="1440" y="3254"/>
                  <a:pt x="1439" y="3243"/>
                </a:cubicBezTo>
                <a:cubicBezTo>
                  <a:pt x="1439" y="3233"/>
                  <a:pt x="1442" y="3226"/>
                  <a:pt x="1449" y="3219"/>
                </a:cubicBezTo>
                <a:cubicBezTo>
                  <a:pt x="1459" y="3209"/>
                  <a:pt x="1446" y="3209"/>
                  <a:pt x="1441" y="3208"/>
                </a:cubicBezTo>
                <a:cubicBezTo>
                  <a:pt x="1436" y="3206"/>
                  <a:pt x="1430" y="3208"/>
                  <a:pt x="1425" y="3207"/>
                </a:cubicBezTo>
                <a:cubicBezTo>
                  <a:pt x="1421" y="3206"/>
                  <a:pt x="1417" y="3203"/>
                  <a:pt x="1412" y="3202"/>
                </a:cubicBezTo>
                <a:cubicBezTo>
                  <a:pt x="1415" y="3198"/>
                  <a:pt x="1419" y="3195"/>
                  <a:pt x="1422" y="3191"/>
                </a:cubicBezTo>
                <a:cubicBezTo>
                  <a:pt x="1430" y="3181"/>
                  <a:pt x="1443" y="3181"/>
                  <a:pt x="1456" y="3181"/>
                </a:cubicBezTo>
                <a:cubicBezTo>
                  <a:pt x="1460" y="3180"/>
                  <a:pt x="1464" y="3176"/>
                  <a:pt x="1467" y="3174"/>
                </a:cubicBezTo>
                <a:cubicBezTo>
                  <a:pt x="1463" y="3172"/>
                  <a:pt x="1459" y="3169"/>
                  <a:pt x="1455" y="3168"/>
                </a:cubicBezTo>
                <a:cubicBezTo>
                  <a:pt x="1427" y="3162"/>
                  <a:pt x="1427" y="3162"/>
                  <a:pt x="1425" y="3141"/>
                </a:cubicBezTo>
                <a:cubicBezTo>
                  <a:pt x="1424" y="3137"/>
                  <a:pt x="1424" y="3133"/>
                  <a:pt x="1424" y="3128"/>
                </a:cubicBezTo>
                <a:cubicBezTo>
                  <a:pt x="1424" y="3129"/>
                  <a:pt x="1425" y="3129"/>
                  <a:pt x="1425" y="3129"/>
                </a:cubicBezTo>
                <a:cubicBezTo>
                  <a:pt x="1425" y="3128"/>
                  <a:pt x="1425" y="3128"/>
                  <a:pt x="1425" y="3128"/>
                </a:cubicBezTo>
                <a:cubicBezTo>
                  <a:pt x="1431" y="3127"/>
                  <a:pt x="1437" y="3127"/>
                  <a:pt x="1436" y="3120"/>
                </a:cubicBezTo>
                <a:cubicBezTo>
                  <a:pt x="1435" y="3118"/>
                  <a:pt x="1429" y="3117"/>
                  <a:pt x="1425" y="3116"/>
                </a:cubicBezTo>
                <a:cubicBezTo>
                  <a:pt x="1425" y="3115"/>
                  <a:pt x="1425" y="3115"/>
                  <a:pt x="1425" y="3115"/>
                </a:cubicBezTo>
                <a:lnTo>
                  <a:pt x="1424" y="3115"/>
                </a:lnTo>
                <a:cubicBezTo>
                  <a:pt x="1430" y="3106"/>
                  <a:pt x="1435" y="3098"/>
                  <a:pt x="1440" y="3089"/>
                </a:cubicBezTo>
                <a:cubicBezTo>
                  <a:pt x="1443" y="3089"/>
                  <a:pt x="1446" y="3089"/>
                  <a:pt x="1446" y="3088"/>
                </a:cubicBezTo>
                <a:cubicBezTo>
                  <a:pt x="1461" y="3065"/>
                  <a:pt x="1465" y="3039"/>
                  <a:pt x="1481" y="3017"/>
                </a:cubicBezTo>
                <a:cubicBezTo>
                  <a:pt x="1485" y="3011"/>
                  <a:pt x="1472" y="3012"/>
                  <a:pt x="1467" y="3009"/>
                </a:cubicBezTo>
                <a:cubicBezTo>
                  <a:pt x="1455" y="3002"/>
                  <a:pt x="1453" y="2984"/>
                  <a:pt x="1460" y="2974"/>
                </a:cubicBezTo>
                <a:cubicBezTo>
                  <a:pt x="1465" y="2968"/>
                  <a:pt x="1484" y="2972"/>
                  <a:pt x="1481" y="2962"/>
                </a:cubicBezTo>
                <a:cubicBezTo>
                  <a:pt x="1479" y="2954"/>
                  <a:pt x="1471" y="2949"/>
                  <a:pt x="1480" y="2940"/>
                </a:cubicBezTo>
                <a:cubicBezTo>
                  <a:pt x="1488" y="2933"/>
                  <a:pt x="1465" y="2923"/>
                  <a:pt x="1481" y="2913"/>
                </a:cubicBezTo>
                <a:cubicBezTo>
                  <a:pt x="1482" y="2913"/>
                  <a:pt x="1480" y="2906"/>
                  <a:pt x="1477" y="2903"/>
                </a:cubicBezTo>
                <a:cubicBezTo>
                  <a:pt x="1465" y="2891"/>
                  <a:pt x="1476" y="2873"/>
                  <a:pt x="1462" y="2860"/>
                </a:cubicBezTo>
                <a:cubicBezTo>
                  <a:pt x="1454" y="2853"/>
                  <a:pt x="1467" y="2852"/>
                  <a:pt x="1474" y="2850"/>
                </a:cubicBezTo>
                <a:cubicBezTo>
                  <a:pt x="1487" y="2847"/>
                  <a:pt x="1489" y="2837"/>
                  <a:pt x="1485" y="2829"/>
                </a:cubicBezTo>
                <a:cubicBezTo>
                  <a:pt x="1466" y="2794"/>
                  <a:pt x="1472" y="2757"/>
                  <a:pt x="1471" y="2721"/>
                </a:cubicBezTo>
                <a:cubicBezTo>
                  <a:pt x="1471" y="2699"/>
                  <a:pt x="1476" y="2678"/>
                  <a:pt x="1457" y="2658"/>
                </a:cubicBezTo>
                <a:cubicBezTo>
                  <a:pt x="1451" y="2651"/>
                  <a:pt x="1450" y="2633"/>
                  <a:pt x="1457" y="2627"/>
                </a:cubicBezTo>
                <a:cubicBezTo>
                  <a:pt x="1481" y="2603"/>
                  <a:pt x="1453" y="2582"/>
                  <a:pt x="1455" y="2560"/>
                </a:cubicBezTo>
                <a:cubicBezTo>
                  <a:pt x="1434" y="2535"/>
                  <a:pt x="1441" y="2506"/>
                  <a:pt x="1440" y="2478"/>
                </a:cubicBezTo>
                <a:cubicBezTo>
                  <a:pt x="1452" y="2467"/>
                  <a:pt x="1447" y="2457"/>
                  <a:pt x="1442" y="2444"/>
                </a:cubicBezTo>
                <a:cubicBezTo>
                  <a:pt x="1437" y="2428"/>
                  <a:pt x="1441" y="2409"/>
                  <a:pt x="1440" y="2391"/>
                </a:cubicBezTo>
                <a:cubicBezTo>
                  <a:pt x="1440" y="2374"/>
                  <a:pt x="1440" y="2356"/>
                  <a:pt x="1440" y="2339"/>
                </a:cubicBezTo>
                <a:cubicBezTo>
                  <a:pt x="1440" y="2319"/>
                  <a:pt x="1439" y="2299"/>
                  <a:pt x="1439" y="2279"/>
                </a:cubicBezTo>
                <a:cubicBezTo>
                  <a:pt x="1419" y="2265"/>
                  <a:pt x="1428" y="2249"/>
                  <a:pt x="1434" y="2233"/>
                </a:cubicBezTo>
                <a:cubicBezTo>
                  <a:pt x="1417" y="2220"/>
                  <a:pt x="1447" y="2210"/>
                  <a:pt x="1439" y="2200"/>
                </a:cubicBezTo>
                <a:cubicBezTo>
                  <a:pt x="1428" y="2186"/>
                  <a:pt x="1425" y="2172"/>
                  <a:pt x="1422" y="2157"/>
                </a:cubicBezTo>
                <a:cubicBezTo>
                  <a:pt x="1421" y="2154"/>
                  <a:pt x="1415" y="2151"/>
                  <a:pt x="1413" y="2147"/>
                </a:cubicBezTo>
                <a:cubicBezTo>
                  <a:pt x="1409" y="2139"/>
                  <a:pt x="1429" y="2135"/>
                  <a:pt x="1418" y="2126"/>
                </a:cubicBezTo>
                <a:cubicBezTo>
                  <a:pt x="1407" y="2116"/>
                  <a:pt x="1408" y="2107"/>
                  <a:pt x="1418" y="2097"/>
                </a:cubicBezTo>
                <a:cubicBezTo>
                  <a:pt x="1425" y="2089"/>
                  <a:pt x="1425" y="2081"/>
                  <a:pt x="1418" y="2073"/>
                </a:cubicBezTo>
                <a:cubicBezTo>
                  <a:pt x="1410" y="2066"/>
                  <a:pt x="1411" y="2057"/>
                  <a:pt x="1408" y="2049"/>
                </a:cubicBezTo>
                <a:cubicBezTo>
                  <a:pt x="1401" y="2033"/>
                  <a:pt x="1390" y="2018"/>
                  <a:pt x="1416" y="2006"/>
                </a:cubicBezTo>
                <a:cubicBezTo>
                  <a:pt x="1425" y="2002"/>
                  <a:pt x="1420" y="1995"/>
                  <a:pt x="1414" y="1991"/>
                </a:cubicBezTo>
                <a:cubicBezTo>
                  <a:pt x="1411" y="1987"/>
                  <a:pt x="1407" y="1985"/>
                  <a:pt x="1403" y="1981"/>
                </a:cubicBezTo>
                <a:cubicBezTo>
                  <a:pt x="1394" y="1971"/>
                  <a:pt x="1398" y="1967"/>
                  <a:pt x="1412" y="1966"/>
                </a:cubicBezTo>
                <a:cubicBezTo>
                  <a:pt x="1415" y="1965"/>
                  <a:pt x="1420" y="1959"/>
                  <a:pt x="1420" y="1958"/>
                </a:cubicBezTo>
                <a:cubicBezTo>
                  <a:pt x="1403" y="1939"/>
                  <a:pt x="1412" y="1916"/>
                  <a:pt x="1409" y="1895"/>
                </a:cubicBezTo>
                <a:cubicBezTo>
                  <a:pt x="1403" y="1847"/>
                  <a:pt x="1423" y="1798"/>
                  <a:pt x="1394" y="1753"/>
                </a:cubicBezTo>
                <a:cubicBezTo>
                  <a:pt x="1393" y="1751"/>
                  <a:pt x="1393" y="1748"/>
                  <a:pt x="1394" y="1746"/>
                </a:cubicBezTo>
                <a:cubicBezTo>
                  <a:pt x="1398" y="1737"/>
                  <a:pt x="1407" y="1727"/>
                  <a:pt x="1407" y="1717"/>
                </a:cubicBezTo>
                <a:cubicBezTo>
                  <a:pt x="1407" y="1708"/>
                  <a:pt x="1397" y="1698"/>
                  <a:pt x="1395" y="1688"/>
                </a:cubicBezTo>
                <a:cubicBezTo>
                  <a:pt x="1393" y="1676"/>
                  <a:pt x="1407" y="1678"/>
                  <a:pt x="1416" y="1675"/>
                </a:cubicBezTo>
                <a:cubicBezTo>
                  <a:pt x="1423" y="1672"/>
                  <a:pt x="1424" y="1668"/>
                  <a:pt x="1418" y="1666"/>
                </a:cubicBezTo>
                <a:cubicBezTo>
                  <a:pt x="1409" y="1664"/>
                  <a:pt x="1398" y="1664"/>
                  <a:pt x="1389" y="1662"/>
                </a:cubicBezTo>
                <a:cubicBezTo>
                  <a:pt x="1379" y="1660"/>
                  <a:pt x="1375" y="1646"/>
                  <a:pt x="1383" y="1641"/>
                </a:cubicBezTo>
                <a:cubicBezTo>
                  <a:pt x="1390" y="1636"/>
                  <a:pt x="1403" y="1633"/>
                  <a:pt x="1406" y="1627"/>
                </a:cubicBezTo>
                <a:cubicBezTo>
                  <a:pt x="1412" y="1615"/>
                  <a:pt x="1398" y="1608"/>
                  <a:pt x="1390" y="1600"/>
                </a:cubicBezTo>
                <a:cubicBezTo>
                  <a:pt x="1387" y="1597"/>
                  <a:pt x="1383" y="1593"/>
                  <a:pt x="1380" y="1590"/>
                </a:cubicBezTo>
                <a:cubicBezTo>
                  <a:pt x="1406" y="1582"/>
                  <a:pt x="1379" y="1550"/>
                  <a:pt x="1411" y="1542"/>
                </a:cubicBezTo>
                <a:cubicBezTo>
                  <a:pt x="1430" y="1537"/>
                  <a:pt x="1429" y="1530"/>
                  <a:pt x="1410" y="1518"/>
                </a:cubicBezTo>
                <a:cubicBezTo>
                  <a:pt x="1409" y="1504"/>
                  <a:pt x="1437" y="1494"/>
                  <a:pt x="1417" y="1477"/>
                </a:cubicBezTo>
                <a:cubicBezTo>
                  <a:pt x="1409" y="1471"/>
                  <a:pt x="1415" y="1466"/>
                  <a:pt x="1422" y="1465"/>
                </a:cubicBezTo>
                <a:cubicBezTo>
                  <a:pt x="1435" y="1464"/>
                  <a:pt x="1448" y="1465"/>
                  <a:pt x="1461" y="1465"/>
                </a:cubicBezTo>
                <a:cubicBezTo>
                  <a:pt x="1463" y="1465"/>
                  <a:pt x="1467" y="1469"/>
                  <a:pt x="1467" y="1469"/>
                </a:cubicBezTo>
                <a:cubicBezTo>
                  <a:pt x="1465" y="1472"/>
                  <a:pt x="1463" y="1476"/>
                  <a:pt x="1460" y="1477"/>
                </a:cubicBezTo>
                <a:cubicBezTo>
                  <a:pt x="1453" y="1479"/>
                  <a:pt x="1445" y="1478"/>
                  <a:pt x="1445" y="1486"/>
                </a:cubicBezTo>
                <a:cubicBezTo>
                  <a:pt x="1445" y="1488"/>
                  <a:pt x="1454" y="1490"/>
                  <a:pt x="1458" y="1490"/>
                </a:cubicBezTo>
                <a:cubicBezTo>
                  <a:pt x="1483" y="1495"/>
                  <a:pt x="1483" y="1495"/>
                  <a:pt x="1486" y="1512"/>
                </a:cubicBezTo>
                <a:cubicBezTo>
                  <a:pt x="1488" y="1527"/>
                  <a:pt x="1493" y="1540"/>
                  <a:pt x="1496" y="1554"/>
                </a:cubicBezTo>
                <a:cubicBezTo>
                  <a:pt x="1480" y="1571"/>
                  <a:pt x="1488" y="1585"/>
                  <a:pt x="1498" y="1602"/>
                </a:cubicBezTo>
                <a:cubicBezTo>
                  <a:pt x="1508" y="1620"/>
                  <a:pt x="1530" y="1639"/>
                  <a:pt x="1503" y="1660"/>
                </a:cubicBezTo>
                <a:cubicBezTo>
                  <a:pt x="1497" y="1698"/>
                  <a:pt x="1518" y="1731"/>
                  <a:pt x="1525" y="1767"/>
                </a:cubicBezTo>
                <a:cubicBezTo>
                  <a:pt x="1526" y="1772"/>
                  <a:pt x="1538" y="1779"/>
                  <a:pt x="1542" y="1778"/>
                </a:cubicBezTo>
                <a:cubicBezTo>
                  <a:pt x="1550" y="1776"/>
                  <a:pt x="1550" y="1764"/>
                  <a:pt x="1546" y="1762"/>
                </a:cubicBezTo>
                <a:cubicBezTo>
                  <a:pt x="1524" y="1751"/>
                  <a:pt x="1553" y="1736"/>
                  <a:pt x="1538" y="1722"/>
                </a:cubicBezTo>
                <a:cubicBezTo>
                  <a:pt x="1528" y="1713"/>
                  <a:pt x="1531" y="1693"/>
                  <a:pt x="1539" y="1678"/>
                </a:cubicBezTo>
                <a:cubicBezTo>
                  <a:pt x="1541" y="1675"/>
                  <a:pt x="1545" y="1670"/>
                  <a:pt x="1544" y="1667"/>
                </a:cubicBezTo>
                <a:cubicBezTo>
                  <a:pt x="1524" y="1623"/>
                  <a:pt x="1537" y="1577"/>
                  <a:pt x="1534" y="1531"/>
                </a:cubicBezTo>
                <a:cubicBezTo>
                  <a:pt x="1533" y="1525"/>
                  <a:pt x="1536" y="1515"/>
                  <a:pt x="1532" y="1512"/>
                </a:cubicBezTo>
                <a:cubicBezTo>
                  <a:pt x="1515" y="1500"/>
                  <a:pt x="1529" y="1490"/>
                  <a:pt x="1533" y="1479"/>
                </a:cubicBezTo>
                <a:cubicBezTo>
                  <a:pt x="1536" y="1471"/>
                  <a:pt x="1533" y="1455"/>
                  <a:pt x="1540" y="1456"/>
                </a:cubicBezTo>
                <a:cubicBezTo>
                  <a:pt x="1554" y="1458"/>
                  <a:pt x="1547" y="1473"/>
                  <a:pt x="1549" y="1482"/>
                </a:cubicBezTo>
                <a:cubicBezTo>
                  <a:pt x="1552" y="1497"/>
                  <a:pt x="1542" y="1514"/>
                  <a:pt x="1554" y="1527"/>
                </a:cubicBezTo>
                <a:cubicBezTo>
                  <a:pt x="1565" y="1539"/>
                  <a:pt x="1564" y="1551"/>
                  <a:pt x="1564" y="1564"/>
                </a:cubicBezTo>
                <a:cubicBezTo>
                  <a:pt x="1565" y="1582"/>
                  <a:pt x="1566" y="1599"/>
                  <a:pt x="1565" y="1617"/>
                </a:cubicBezTo>
                <a:cubicBezTo>
                  <a:pt x="1565" y="1631"/>
                  <a:pt x="1575" y="1635"/>
                  <a:pt x="1588" y="1639"/>
                </a:cubicBezTo>
                <a:cubicBezTo>
                  <a:pt x="1589" y="1639"/>
                  <a:pt x="1592" y="1642"/>
                  <a:pt x="1592" y="1643"/>
                </a:cubicBezTo>
                <a:cubicBezTo>
                  <a:pt x="1581" y="1652"/>
                  <a:pt x="1581" y="1661"/>
                  <a:pt x="1595" y="1669"/>
                </a:cubicBezTo>
                <a:cubicBezTo>
                  <a:pt x="1607" y="1676"/>
                  <a:pt x="1609" y="1684"/>
                  <a:pt x="1599" y="1695"/>
                </a:cubicBezTo>
                <a:cubicBezTo>
                  <a:pt x="1595" y="1700"/>
                  <a:pt x="1594" y="1709"/>
                  <a:pt x="1596" y="1714"/>
                </a:cubicBezTo>
                <a:cubicBezTo>
                  <a:pt x="1602" y="1728"/>
                  <a:pt x="1609" y="1741"/>
                  <a:pt x="1596" y="1754"/>
                </a:cubicBezTo>
                <a:cubicBezTo>
                  <a:pt x="1599" y="1784"/>
                  <a:pt x="1587" y="1815"/>
                  <a:pt x="1610" y="1843"/>
                </a:cubicBezTo>
                <a:cubicBezTo>
                  <a:pt x="1613" y="1846"/>
                  <a:pt x="1608" y="1855"/>
                  <a:pt x="1604" y="1860"/>
                </a:cubicBezTo>
                <a:cubicBezTo>
                  <a:pt x="1594" y="1874"/>
                  <a:pt x="1608" y="1871"/>
                  <a:pt x="1616" y="1874"/>
                </a:cubicBezTo>
                <a:cubicBezTo>
                  <a:pt x="1626" y="1878"/>
                  <a:pt x="1622" y="1883"/>
                  <a:pt x="1614" y="1887"/>
                </a:cubicBezTo>
                <a:cubicBezTo>
                  <a:pt x="1610" y="1889"/>
                  <a:pt x="1602" y="1889"/>
                  <a:pt x="1601" y="1891"/>
                </a:cubicBezTo>
                <a:cubicBezTo>
                  <a:pt x="1599" y="1900"/>
                  <a:pt x="1608" y="1899"/>
                  <a:pt x="1614" y="1901"/>
                </a:cubicBezTo>
                <a:cubicBezTo>
                  <a:pt x="1626" y="1905"/>
                  <a:pt x="1627" y="1913"/>
                  <a:pt x="1623" y="1922"/>
                </a:cubicBezTo>
                <a:cubicBezTo>
                  <a:pt x="1621" y="1926"/>
                  <a:pt x="1613" y="1931"/>
                  <a:pt x="1614" y="1932"/>
                </a:cubicBezTo>
                <a:cubicBezTo>
                  <a:pt x="1637" y="1972"/>
                  <a:pt x="1621" y="2014"/>
                  <a:pt x="1627" y="2055"/>
                </a:cubicBezTo>
                <a:cubicBezTo>
                  <a:pt x="1628" y="2063"/>
                  <a:pt x="1627" y="2073"/>
                  <a:pt x="1632" y="2080"/>
                </a:cubicBezTo>
                <a:cubicBezTo>
                  <a:pt x="1643" y="2094"/>
                  <a:pt x="1641" y="2109"/>
                  <a:pt x="1641" y="2124"/>
                </a:cubicBezTo>
                <a:cubicBezTo>
                  <a:pt x="1642" y="2157"/>
                  <a:pt x="1643" y="2190"/>
                  <a:pt x="1642" y="2223"/>
                </a:cubicBezTo>
                <a:cubicBezTo>
                  <a:pt x="1642" y="2239"/>
                  <a:pt x="1653" y="2247"/>
                  <a:pt x="1665" y="2255"/>
                </a:cubicBezTo>
                <a:cubicBezTo>
                  <a:pt x="1671" y="2258"/>
                  <a:pt x="1681" y="2258"/>
                  <a:pt x="1686" y="2262"/>
                </a:cubicBezTo>
                <a:cubicBezTo>
                  <a:pt x="1703" y="2275"/>
                  <a:pt x="1713" y="2257"/>
                  <a:pt x="1725" y="2254"/>
                </a:cubicBezTo>
                <a:cubicBezTo>
                  <a:pt x="1741" y="2250"/>
                  <a:pt x="1722" y="2242"/>
                  <a:pt x="1720" y="2235"/>
                </a:cubicBezTo>
                <a:cubicBezTo>
                  <a:pt x="1714" y="2216"/>
                  <a:pt x="1699" y="2200"/>
                  <a:pt x="1703" y="2179"/>
                </a:cubicBezTo>
                <a:cubicBezTo>
                  <a:pt x="1706" y="2168"/>
                  <a:pt x="1695" y="2165"/>
                  <a:pt x="1684" y="2163"/>
                </a:cubicBezTo>
                <a:cubicBezTo>
                  <a:pt x="1678" y="2162"/>
                  <a:pt x="1675" y="2158"/>
                  <a:pt x="1679" y="2155"/>
                </a:cubicBezTo>
                <a:cubicBezTo>
                  <a:pt x="1711" y="2137"/>
                  <a:pt x="1704" y="2110"/>
                  <a:pt x="1703" y="2084"/>
                </a:cubicBezTo>
                <a:cubicBezTo>
                  <a:pt x="1703" y="2071"/>
                  <a:pt x="1704" y="2058"/>
                  <a:pt x="1703" y="2045"/>
                </a:cubicBezTo>
                <a:cubicBezTo>
                  <a:pt x="1703" y="2029"/>
                  <a:pt x="1708" y="2011"/>
                  <a:pt x="1699" y="2000"/>
                </a:cubicBezTo>
                <a:cubicBezTo>
                  <a:pt x="1689" y="1987"/>
                  <a:pt x="1702" y="1977"/>
                  <a:pt x="1697" y="1965"/>
                </a:cubicBezTo>
                <a:cubicBezTo>
                  <a:pt x="1691" y="1953"/>
                  <a:pt x="1696" y="1939"/>
                  <a:pt x="1690" y="1926"/>
                </a:cubicBezTo>
                <a:cubicBezTo>
                  <a:pt x="1685" y="1916"/>
                  <a:pt x="1686" y="1905"/>
                  <a:pt x="1678" y="1896"/>
                </a:cubicBezTo>
                <a:cubicBezTo>
                  <a:pt x="1666" y="1881"/>
                  <a:pt x="1688" y="1873"/>
                  <a:pt x="1688" y="1860"/>
                </a:cubicBezTo>
                <a:cubicBezTo>
                  <a:pt x="1688" y="1851"/>
                  <a:pt x="1691" y="1841"/>
                  <a:pt x="1687" y="1834"/>
                </a:cubicBezTo>
                <a:cubicBezTo>
                  <a:pt x="1674" y="1813"/>
                  <a:pt x="1667" y="1794"/>
                  <a:pt x="1686" y="1774"/>
                </a:cubicBezTo>
                <a:cubicBezTo>
                  <a:pt x="1689" y="1771"/>
                  <a:pt x="1688" y="1764"/>
                  <a:pt x="1685" y="1761"/>
                </a:cubicBezTo>
                <a:cubicBezTo>
                  <a:pt x="1673" y="1748"/>
                  <a:pt x="1673" y="1733"/>
                  <a:pt x="1673" y="1718"/>
                </a:cubicBezTo>
                <a:cubicBezTo>
                  <a:pt x="1673" y="1704"/>
                  <a:pt x="1674" y="1691"/>
                  <a:pt x="1673" y="1678"/>
                </a:cubicBezTo>
                <a:cubicBezTo>
                  <a:pt x="1672" y="1663"/>
                  <a:pt x="1675" y="1648"/>
                  <a:pt x="1665" y="1634"/>
                </a:cubicBezTo>
                <a:cubicBezTo>
                  <a:pt x="1657" y="1623"/>
                  <a:pt x="1678" y="1613"/>
                  <a:pt x="1674" y="1599"/>
                </a:cubicBezTo>
                <a:cubicBezTo>
                  <a:pt x="1669" y="1584"/>
                  <a:pt x="1676" y="1568"/>
                  <a:pt x="1664" y="1555"/>
                </a:cubicBezTo>
                <a:cubicBezTo>
                  <a:pt x="1656" y="1546"/>
                  <a:pt x="1659" y="1538"/>
                  <a:pt x="1665" y="1531"/>
                </a:cubicBezTo>
                <a:cubicBezTo>
                  <a:pt x="1672" y="1523"/>
                  <a:pt x="1676" y="1516"/>
                  <a:pt x="1668" y="1507"/>
                </a:cubicBezTo>
                <a:cubicBezTo>
                  <a:pt x="1661" y="1500"/>
                  <a:pt x="1658" y="1493"/>
                  <a:pt x="1658" y="1483"/>
                </a:cubicBezTo>
                <a:cubicBezTo>
                  <a:pt x="1653" y="1430"/>
                  <a:pt x="1668" y="1375"/>
                  <a:pt x="1646" y="1323"/>
                </a:cubicBezTo>
                <a:cubicBezTo>
                  <a:pt x="1660" y="1311"/>
                  <a:pt x="1659" y="1300"/>
                  <a:pt x="1646" y="1289"/>
                </a:cubicBezTo>
                <a:cubicBezTo>
                  <a:pt x="1655" y="1277"/>
                  <a:pt x="1651" y="1267"/>
                  <a:pt x="1644" y="1256"/>
                </a:cubicBezTo>
                <a:cubicBezTo>
                  <a:pt x="1640" y="1249"/>
                  <a:pt x="1642" y="1238"/>
                  <a:pt x="1647" y="1231"/>
                </a:cubicBezTo>
                <a:cubicBezTo>
                  <a:pt x="1654" y="1222"/>
                  <a:pt x="1653" y="1217"/>
                  <a:pt x="1646" y="1209"/>
                </a:cubicBezTo>
                <a:cubicBezTo>
                  <a:pt x="1638" y="1200"/>
                  <a:pt x="1644" y="1192"/>
                  <a:pt x="1651" y="1185"/>
                </a:cubicBezTo>
                <a:cubicBezTo>
                  <a:pt x="1657" y="1181"/>
                  <a:pt x="1657" y="1178"/>
                  <a:pt x="1649" y="1176"/>
                </a:cubicBezTo>
                <a:cubicBezTo>
                  <a:pt x="1645" y="1175"/>
                  <a:pt x="1639" y="1174"/>
                  <a:pt x="1635" y="1174"/>
                </a:cubicBezTo>
                <a:cubicBezTo>
                  <a:pt x="1613" y="1174"/>
                  <a:pt x="1605" y="1182"/>
                  <a:pt x="1618" y="1197"/>
                </a:cubicBezTo>
                <a:cubicBezTo>
                  <a:pt x="1628" y="1210"/>
                  <a:pt x="1608" y="1216"/>
                  <a:pt x="1617" y="1224"/>
                </a:cubicBezTo>
                <a:cubicBezTo>
                  <a:pt x="1625" y="1234"/>
                  <a:pt x="1625" y="1239"/>
                  <a:pt x="1609" y="1241"/>
                </a:cubicBezTo>
                <a:cubicBezTo>
                  <a:pt x="1604" y="1241"/>
                  <a:pt x="1591" y="1246"/>
                  <a:pt x="1604" y="1251"/>
                </a:cubicBezTo>
                <a:cubicBezTo>
                  <a:pt x="1617" y="1256"/>
                  <a:pt x="1627" y="1259"/>
                  <a:pt x="1626" y="1272"/>
                </a:cubicBezTo>
                <a:cubicBezTo>
                  <a:pt x="1626" y="1288"/>
                  <a:pt x="1627" y="1303"/>
                  <a:pt x="1626" y="1318"/>
                </a:cubicBezTo>
                <a:cubicBezTo>
                  <a:pt x="1626" y="1322"/>
                  <a:pt x="1620" y="1329"/>
                  <a:pt x="1620" y="1329"/>
                </a:cubicBezTo>
                <a:cubicBezTo>
                  <a:pt x="1611" y="1327"/>
                  <a:pt x="1611" y="1321"/>
                  <a:pt x="1610" y="1314"/>
                </a:cubicBezTo>
                <a:cubicBezTo>
                  <a:pt x="1610" y="1313"/>
                  <a:pt x="1606" y="1310"/>
                  <a:pt x="1605" y="1310"/>
                </a:cubicBezTo>
                <a:cubicBezTo>
                  <a:pt x="1602" y="1312"/>
                  <a:pt x="1597" y="1314"/>
                  <a:pt x="1596" y="1316"/>
                </a:cubicBezTo>
                <a:cubicBezTo>
                  <a:pt x="1595" y="1323"/>
                  <a:pt x="1596" y="1330"/>
                  <a:pt x="1595" y="1336"/>
                </a:cubicBezTo>
                <a:cubicBezTo>
                  <a:pt x="1595" y="1338"/>
                  <a:pt x="1591" y="1341"/>
                  <a:pt x="1590" y="1341"/>
                </a:cubicBezTo>
                <a:cubicBezTo>
                  <a:pt x="1587" y="1340"/>
                  <a:pt x="1582" y="1339"/>
                  <a:pt x="1581" y="1336"/>
                </a:cubicBezTo>
                <a:cubicBezTo>
                  <a:pt x="1577" y="1322"/>
                  <a:pt x="1586" y="1305"/>
                  <a:pt x="1572" y="1292"/>
                </a:cubicBezTo>
                <a:cubicBezTo>
                  <a:pt x="1567" y="1288"/>
                  <a:pt x="1565" y="1285"/>
                  <a:pt x="1570" y="1282"/>
                </a:cubicBezTo>
                <a:cubicBezTo>
                  <a:pt x="1586" y="1269"/>
                  <a:pt x="1578" y="1253"/>
                  <a:pt x="1580" y="1238"/>
                </a:cubicBezTo>
                <a:cubicBezTo>
                  <a:pt x="1582" y="1229"/>
                  <a:pt x="1600" y="1223"/>
                  <a:pt x="1585" y="1211"/>
                </a:cubicBezTo>
                <a:cubicBezTo>
                  <a:pt x="1573" y="1201"/>
                  <a:pt x="1587" y="1184"/>
                  <a:pt x="1572" y="1175"/>
                </a:cubicBezTo>
                <a:cubicBezTo>
                  <a:pt x="1548" y="1160"/>
                  <a:pt x="1548" y="1139"/>
                  <a:pt x="1549" y="1116"/>
                </a:cubicBezTo>
                <a:cubicBezTo>
                  <a:pt x="1550" y="1083"/>
                  <a:pt x="1549" y="1050"/>
                  <a:pt x="1549" y="1017"/>
                </a:cubicBezTo>
                <a:cubicBezTo>
                  <a:pt x="1548" y="1000"/>
                  <a:pt x="1550" y="983"/>
                  <a:pt x="1535" y="968"/>
                </a:cubicBezTo>
                <a:cubicBezTo>
                  <a:pt x="1531" y="963"/>
                  <a:pt x="1531" y="947"/>
                  <a:pt x="1537" y="943"/>
                </a:cubicBezTo>
                <a:cubicBezTo>
                  <a:pt x="1553" y="929"/>
                  <a:pt x="1535" y="921"/>
                  <a:pt x="1533" y="910"/>
                </a:cubicBezTo>
                <a:cubicBezTo>
                  <a:pt x="1514" y="908"/>
                  <a:pt x="1519" y="890"/>
                  <a:pt x="1509" y="881"/>
                </a:cubicBezTo>
                <a:cubicBezTo>
                  <a:pt x="1499" y="872"/>
                  <a:pt x="1515" y="867"/>
                  <a:pt x="1518" y="860"/>
                </a:cubicBezTo>
                <a:cubicBezTo>
                  <a:pt x="1522" y="848"/>
                  <a:pt x="1526" y="835"/>
                  <a:pt x="1535" y="825"/>
                </a:cubicBezTo>
                <a:cubicBezTo>
                  <a:pt x="1549" y="810"/>
                  <a:pt x="1546" y="805"/>
                  <a:pt x="1525" y="801"/>
                </a:cubicBezTo>
                <a:cubicBezTo>
                  <a:pt x="1517" y="800"/>
                  <a:pt x="1507" y="790"/>
                  <a:pt x="1505" y="783"/>
                </a:cubicBezTo>
                <a:cubicBezTo>
                  <a:pt x="1499" y="761"/>
                  <a:pt x="1506" y="736"/>
                  <a:pt x="1491" y="716"/>
                </a:cubicBezTo>
                <a:cubicBezTo>
                  <a:pt x="1511" y="701"/>
                  <a:pt x="1497" y="690"/>
                  <a:pt x="1488" y="676"/>
                </a:cubicBezTo>
                <a:cubicBezTo>
                  <a:pt x="1482" y="667"/>
                  <a:pt x="1491" y="653"/>
                  <a:pt x="1504" y="646"/>
                </a:cubicBezTo>
                <a:cubicBezTo>
                  <a:pt x="1515" y="639"/>
                  <a:pt x="1516" y="637"/>
                  <a:pt x="1502" y="633"/>
                </a:cubicBezTo>
                <a:cubicBezTo>
                  <a:pt x="1489" y="629"/>
                  <a:pt x="1486" y="623"/>
                  <a:pt x="1487" y="614"/>
                </a:cubicBezTo>
                <a:cubicBezTo>
                  <a:pt x="1488" y="608"/>
                  <a:pt x="1491" y="602"/>
                  <a:pt x="1492" y="596"/>
                </a:cubicBezTo>
                <a:cubicBezTo>
                  <a:pt x="1499" y="598"/>
                  <a:pt x="1509" y="604"/>
                  <a:pt x="1511" y="603"/>
                </a:cubicBezTo>
                <a:cubicBezTo>
                  <a:pt x="1524" y="591"/>
                  <a:pt x="1518" y="563"/>
                  <a:pt x="1502" y="554"/>
                </a:cubicBezTo>
                <a:cubicBezTo>
                  <a:pt x="1485" y="544"/>
                  <a:pt x="1485" y="542"/>
                  <a:pt x="1492" y="530"/>
                </a:cubicBezTo>
                <a:cubicBezTo>
                  <a:pt x="1495" y="524"/>
                  <a:pt x="1499" y="519"/>
                  <a:pt x="1502" y="514"/>
                </a:cubicBezTo>
                <a:cubicBezTo>
                  <a:pt x="1514" y="512"/>
                  <a:pt x="1518" y="506"/>
                  <a:pt x="1517" y="496"/>
                </a:cubicBezTo>
                <a:cubicBezTo>
                  <a:pt x="1516" y="490"/>
                  <a:pt x="1515" y="480"/>
                  <a:pt x="1512" y="479"/>
                </a:cubicBezTo>
                <a:cubicBezTo>
                  <a:pt x="1491" y="475"/>
                  <a:pt x="1487" y="460"/>
                  <a:pt x="1479" y="448"/>
                </a:cubicBezTo>
                <a:cubicBezTo>
                  <a:pt x="1475" y="442"/>
                  <a:pt x="1472" y="435"/>
                  <a:pt x="1473" y="430"/>
                </a:cubicBezTo>
                <a:cubicBezTo>
                  <a:pt x="1475" y="426"/>
                  <a:pt x="1485" y="424"/>
                  <a:pt x="1491" y="421"/>
                </a:cubicBezTo>
                <a:cubicBezTo>
                  <a:pt x="1499" y="417"/>
                  <a:pt x="1499" y="413"/>
                  <a:pt x="1491" y="409"/>
                </a:cubicBezTo>
                <a:cubicBezTo>
                  <a:pt x="1486" y="407"/>
                  <a:pt x="1477" y="405"/>
                  <a:pt x="1477" y="405"/>
                </a:cubicBezTo>
                <a:cubicBezTo>
                  <a:pt x="1481" y="393"/>
                  <a:pt x="1485" y="383"/>
                  <a:pt x="1473" y="373"/>
                </a:cubicBezTo>
                <a:cubicBezTo>
                  <a:pt x="1471" y="371"/>
                  <a:pt x="1473" y="364"/>
                  <a:pt x="1475" y="361"/>
                </a:cubicBezTo>
                <a:cubicBezTo>
                  <a:pt x="1477" y="358"/>
                  <a:pt x="1482" y="357"/>
                  <a:pt x="1486" y="355"/>
                </a:cubicBezTo>
                <a:cubicBezTo>
                  <a:pt x="1486" y="342"/>
                  <a:pt x="1487" y="329"/>
                  <a:pt x="1487" y="316"/>
                </a:cubicBezTo>
                <a:cubicBezTo>
                  <a:pt x="1487" y="302"/>
                  <a:pt x="1486" y="290"/>
                  <a:pt x="1465" y="287"/>
                </a:cubicBezTo>
                <a:cubicBezTo>
                  <a:pt x="1457" y="287"/>
                  <a:pt x="1459" y="283"/>
                  <a:pt x="1462" y="278"/>
                </a:cubicBezTo>
                <a:cubicBezTo>
                  <a:pt x="1482" y="247"/>
                  <a:pt x="1468" y="214"/>
                  <a:pt x="1469" y="182"/>
                </a:cubicBezTo>
                <a:cubicBezTo>
                  <a:pt x="1469" y="176"/>
                  <a:pt x="1463" y="170"/>
                  <a:pt x="1453" y="171"/>
                </a:cubicBezTo>
                <a:cubicBezTo>
                  <a:pt x="1448" y="171"/>
                  <a:pt x="1442" y="171"/>
                  <a:pt x="1438" y="170"/>
                </a:cubicBezTo>
                <a:cubicBezTo>
                  <a:pt x="1434" y="169"/>
                  <a:pt x="1430" y="166"/>
                  <a:pt x="1427" y="163"/>
                </a:cubicBezTo>
                <a:cubicBezTo>
                  <a:pt x="1431" y="161"/>
                  <a:pt x="1435" y="157"/>
                  <a:pt x="1440" y="157"/>
                </a:cubicBezTo>
                <a:cubicBezTo>
                  <a:pt x="1449" y="157"/>
                  <a:pt x="1455" y="152"/>
                  <a:pt x="1455" y="145"/>
                </a:cubicBezTo>
                <a:cubicBezTo>
                  <a:pt x="1456" y="130"/>
                  <a:pt x="1455" y="115"/>
                  <a:pt x="1454" y="99"/>
                </a:cubicBezTo>
                <a:cubicBezTo>
                  <a:pt x="1454" y="98"/>
                  <a:pt x="1451" y="94"/>
                  <a:pt x="1450" y="94"/>
                </a:cubicBezTo>
                <a:cubicBezTo>
                  <a:pt x="1446" y="96"/>
                  <a:pt x="1440" y="97"/>
                  <a:pt x="1438" y="100"/>
                </a:cubicBezTo>
                <a:cubicBezTo>
                  <a:pt x="1432" y="107"/>
                  <a:pt x="1428" y="115"/>
                  <a:pt x="1424" y="123"/>
                </a:cubicBezTo>
                <a:cubicBezTo>
                  <a:pt x="1421" y="128"/>
                  <a:pt x="1418" y="129"/>
                  <a:pt x="1413" y="126"/>
                </a:cubicBezTo>
                <a:cubicBezTo>
                  <a:pt x="1391" y="115"/>
                  <a:pt x="1372" y="139"/>
                  <a:pt x="1349" y="131"/>
                </a:cubicBezTo>
                <a:cubicBezTo>
                  <a:pt x="1345" y="130"/>
                  <a:pt x="1335" y="135"/>
                  <a:pt x="1330" y="138"/>
                </a:cubicBezTo>
                <a:cubicBezTo>
                  <a:pt x="1325" y="142"/>
                  <a:pt x="1317" y="147"/>
                  <a:pt x="1322" y="153"/>
                </a:cubicBezTo>
                <a:cubicBezTo>
                  <a:pt x="1324" y="156"/>
                  <a:pt x="1331" y="156"/>
                  <a:pt x="1335" y="157"/>
                </a:cubicBezTo>
                <a:cubicBezTo>
                  <a:pt x="1353" y="162"/>
                  <a:pt x="1362" y="145"/>
                  <a:pt x="1377" y="145"/>
                </a:cubicBezTo>
                <a:cubicBezTo>
                  <a:pt x="1382" y="145"/>
                  <a:pt x="1386" y="148"/>
                  <a:pt x="1391" y="150"/>
                </a:cubicBezTo>
                <a:cubicBezTo>
                  <a:pt x="1390" y="151"/>
                  <a:pt x="1388" y="154"/>
                  <a:pt x="1387" y="155"/>
                </a:cubicBezTo>
                <a:cubicBezTo>
                  <a:pt x="1379" y="160"/>
                  <a:pt x="1371" y="167"/>
                  <a:pt x="1362" y="169"/>
                </a:cubicBezTo>
                <a:cubicBezTo>
                  <a:pt x="1353" y="172"/>
                  <a:pt x="1342" y="170"/>
                  <a:pt x="1332" y="170"/>
                </a:cubicBezTo>
                <a:cubicBezTo>
                  <a:pt x="1323" y="171"/>
                  <a:pt x="1318" y="176"/>
                  <a:pt x="1317" y="182"/>
                </a:cubicBezTo>
                <a:cubicBezTo>
                  <a:pt x="1316" y="191"/>
                  <a:pt x="1318" y="200"/>
                  <a:pt x="1316" y="209"/>
                </a:cubicBezTo>
                <a:cubicBezTo>
                  <a:pt x="1312" y="225"/>
                  <a:pt x="1328" y="237"/>
                  <a:pt x="1330" y="252"/>
                </a:cubicBezTo>
                <a:cubicBezTo>
                  <a:pt x="1332" y="269"/>
                  <a:pt x="1325" y="289"/>
                  <a:pt x="1333" y="304"/>
                </a:cubicBezTo>
                <a:cubicBezTo>
                  <a:pt x="1352" y="335"/>
                  <a:pt x="1345" y="368"/>
                  <a:pt x="1347" y="400"/>
                </a:cubicBezTo>
                <a:cubicBezTo>
                  <a:pt x="1348" y="408"/>
                  <a:pt x="1344" y="419"/>
                  <a:pt x="1348" y="426"/>
                </a:cubicBezTo>
                <a:cubicBezTo>
                  <a:pt x="1355" y="437"/>
                  <a:pt x="1364" y="448"/>
                  <a:pt x="1362" y="462"/>
                </a:cubicBezTo>
                <a:cubicBezTo>
                  <a:pt x="1361" y="473"/>
                  <a:pt x="1358" y="488"/>
                  <a:pt x="1365" y="494"/>
                </a:cubicBezTo>
                <a:cubicBezTo>
                  <a:pt x="1382" y="508"/>
                  <a:pt x="1362" y="517"/>
                  <a:pt x="1364" y="528"/>
                </a:cubicBezTo>
                <a:cubicBezTo>
                  <a:pt x="1365" y="534"/>
                  <a:pt x="1373" y="539"/>
                  <a:pt x="1373" y="545"/>
                </a:cubicBezTo>
                <a:cubicBezTo>
                  <a:pt x="1373" y="550"/>
                  <a:pt x="1366" y="555"/>
                  <a:pt x="1362" y="560"/>
                </a:cubicBezTo>
                <a:cubicBezTo>
                  <a:pt x="1358" y="565"/>
                  <a:pt x="1353" y="566"/>
                  <a:pt x="1350" y="562"/>
                </a:cubicBezTo>
                <a:cubicBezTo>
                  <a:pt x="1345" y="556"/>
                  <a:pt x="1333" y="554"/>
                  <a:pt x="1337" y="542"/>
                </a:cubicBezTo>
                <a:cubicBezTo>
                  <a:pt x="1343" y="523"/>
                  <a:pt x="1332" y="516"/>
                  <a:pt x="1314" y="521"/>
                </a:cubicBezTo>
                <a:cubicBezTo>
                  <a:pt x="1307" y="523"/>
                  <a:pt x="1300" y="526"/>
                  <a:pt x="1293" y="527"/>
                </a:cubicBezTo>
                <a:cubicBezTo>
                  <a:pt x="1280" y="529"/>
                  <a:pt x="1269" y="523"/>
                  <a:pt x="1270" y="515"/>
                </a:cubicBezTo>
                <a:cubicBezTo>
                  <a:pt x="1276" y="471"/>
                  <a:pt x="1250" y="431"/>
                  <a:pt x="1249" y="387"/>
                </a:cubicBezTo>
                <a:cubicBezTo>
                  <a:pt x="1249" y="385"/>
                  <a:pt x="1243" y="384"/>
                  <a:pt x="1239" y="382"/>
                </a:cubicBezTo>
                <a:cubicBezTo>
                  <a:pt x="1238" y="371"/>
                  <a:pt x="1237" y="360"/>
                  <a:pt x="1239" y="349"/>
                </a:cubicBezTo>
                <a:cubicBezTo>
                  <a:pt x="1241" y="331"/>
                  <a:pt x="1235" y="315"/>
                  <a:pt x="1217" y="304"/>
                </a:cubicBezTo>
                <a:cubicBezTo>
                  <a:pt x="1207" y="298"/>
                  <a:pt x="1206" y="290"/>
                  <a:pt x="1207" y="281"/>
                </a:cubicBezTo>
                <a:cubicBezTo>
                  <a:pt x="1207" y="267"/>
                  <a:pt x="1207" y="254"/>
                  <a:pt x="1207" y="241"/>
                </a:cubicBezTo>
                <a:cubicBezTo>
                  <a:pt x="1207" y="215"/>
                  <a:pt x="1206" y="215"/>
                  <a:pt x="1168" y="210"/>
                </a:cubicBezTo>
                <a:cubicBezTo>
                  <a:pt x="1158" y="209"/>
                  <a:pt x="1149" y="204"/>
                  <a:pt x="1140" y="201"/>
                </a:cubicBezTo>
                <a:cubicBezTo>
                  <a:pt x="1136" y="199"/>
                  <a:pt x="1130" y="199"/>
                  <a:pt x="1130" y="205"/>
                </a:cubicBezTo>
                <a:cubicBezTo>
                  <a:pt x="1129" y="218"/>
                  <a:pt x="1130" y="231"/>
                  <a:pt x="1130" y="244"/>
                </a:cubicBezTo>
                <a:cubicBezTo>
                  <a:pt x="1130" y="261"/>
                  <a:pt x="1142" y="271"/>
                  <a:pt x="1160" y="276"/>
                </a:cubicBezTo>
                <a:cubicBezTo>
                  <a:pt x="1156" y="281"/>
                  <a:pt x="1154" y="287"/>
                  <a:pt x="1149" y="292"/>
                </a:cubicBezTo>
                <a:cubicBezTo>
                  <a:pt x="1138" y="302"/>
                  <a:pt x="1133" y="302"/>
                  <a:pt x="1126" y="292"/>
                </a:cubicBezTo>
                <a:cubicBezTo>
                  <a:pt x="1112" y="272"/>
                  <a:pt x="1094" y="253"/>
                  <a:pt x="1097" y="227"/>
                </a:cubicBezTo>
                <a:cubicBezTo>
                  <a:pt x="1097" y="221"/>
                  <a:pt x="1094" y="214"/>
                  <a:pt x="1090" y="210"/>
                </a:cubicBezTo>
                <a:cubicBezTo>
                  <a:pt x="1084" y="203"/>
                  <a:pt x="1076" y="196"/>
                  <a:pt x="1065" y="204"/>
                </a:cubicBezTo>
                <a:cubicBezTo>
                  <a:pt x="1060" y="209"/>
                  <a:pt x="1056" y="209"/>
                  <a:pt x="1054" y="203"/>
                </a:cubicBezTo>
                <a:cubicBezTo>
                  <a:pt x="1053" y="197"/>
                  <a:pt x="1052" y="190"/>
                  <a:pt x="1051" y="184"/>
                </a:cubicBezTo>
                <a:cubicBezTo>
                  <a:pt x="1051" y="176"/>
                  <a:pt x="1047" y="172"/>
                  <a:pt x="1038" y="172"/>
                </a:cubicBezTo>
                <a:cubicBezTo>
                  <a:pt x="1027" y="171"/>
                  <a:pt x="1020" y="177"/>
                  <a:pt x="1021" y="189"/>
                </a:cubicBezTo>
                <a:cubicBezTo>
                  <a:pt x="1021" y="193"/>
                  <a:pt x="1019" y="199"/>
                  <a:pt x="1022" y="202"/>
                </a:cubicBezTo>
                <a:cubicBezTo>
                  <a:pt x="1037" y="214"/>
                  <a:pt x="1032" y="224"/>
                  <a:pt x="1018" y="233"/>
                </a:cubicBezTo>
                <a:cubicBezTo>
                  <a:pt x="1006" y="240"/>
                  <a:pt x="1004" y="251"/>
                  <a:pt x="1005" y="262"/>
                </a:cubicBezTo>
                <a:cubicBezTo>
                  <a:pt x="1006" y="273"/>
                  <a:pt x="1005" y="283"/>
                  <a:pt x="995" y="292"/>
                </a:cubicBezTo>
                <a:cubicBezTo>
                  <a:pt x="985" y="301"/>
                  <a:pt x="982" y="302"/>
                  <a:pt x="970" y="293"/>
                </a:cubicBezTo>
                <a:cubicBezTo>
                  <a:pt x="960" y="286"/>
                  <a:pt x="958" y="281"/>
                  <a:pt x="968" y="273"/>
                </a:cubicBezTo>
                <a:cubicBezTo>
                  <a:pt x="978" y="265"/>
                  <a:pt x="972" y="257"/>
                  <a:pt x="966" y="250"/>
                </a:cubicBezTo>
                <a:cubicBezTo>
                  <a:pt x="958" y="240"/>
                  <a:pt x="946" y="237"/>
                  <a:pt x="934" y="234"/>
                </a:cubicBezTo>
                <a:cubicBezTo>
                  <a:pt x="937" y="222"/>
                  <a:pt x="940" y="210"/>
                  <a:pt x="943" y="199"/>
                </a:cubicBezTo>
                <a:cubicBezTo>
                  <a:pt x="947" y="182"/>
                  <a:pt x="933" y="171"/>
                  <a:pt x="927" y="157"/>
                </a:cubicBezTo>
                <a:cubicBezTo>
                  <a:pt x="927" y="158"/>
                  <a:pt x="928" y="158"/>
                  <a:pt x="928" y="158"/>
                </a:cubicBezTo>
                <a:cubicBezTo>
                  <a:pt x="928" y="157"/>
                  <a:pt x="928" y="157"/>
                  <a:pt x="928" y="156"/>
                </a:cubicBezTo>
                <a:cubicBezTo>
                  <a:pt x="932" y="155"/>
                  <a:pt x="938" y="155"/>
                  <a:pt x="938" y="153"/>
                </a:cubicBezTo>
                <a:cubicBezTo>
                  <a:pt x="940" y="146"/>
                  <a:pt x="934" y="145"/>
                  <a:pt x="928" y="145"/>
                </a:cubicBezTo>
                <a:cubicBezTo>
                  <a:pt x="928" y="144"/>
                  <a:pt x="928" y="144"/>
                  <a:pt x="928" y="143"/>
                </a:cubicBezTo>
                <a:cubicBezTo>
                  <a:pt x="927" y="143"/>
                  <a:pt x="927" y="143"/>
                  <a:pt x="926" y="144"/>
                </a:cubicBezTo>
                <a:cubicBezTo>
                  <a:pt x="924" y="129"/>
                  <a:pt x="911" y="130"/>
                  <a:pt x="898" y="131"/>
                </a:cubicBezTo>
                <a:cubicBezTo>
                  <a:pt x="881" y="133"/>
                  <a:pt x="869" y="146"/>
                  <a:pt x="849" y="146"/>
                </a:cubicBezTo>
                <a:cubicBezTo>
                  <a:pt x="833" y="145"/>
                  <a:pt x="828" y="171"/>
                  <a:pt x="841" y="181"/>
                </a:cubicBezTo>
                <a:cubicBezTo>
                  <a:pt x="845" y="184"/>
                  <a:pt x="851" y="183"/>
                  <a:pt x="855" y="186"/>
                </a:cubicBezTo>
                <a:cubicBezTo>
                  <a:pt x="868" y="193"/>
                  <a:pt x="867" y="202"/>
                  <a:pt x="853" y="209"/>
                </a:cubicBezTo>
                <a:cubicBezTo>
                  <a:pt x="848" y="211"/>
                  <a:pt x="840" y="212"/>
                  <a:pt x="840" y="214"/>
                </a:cubicBezTo>
                <a:cubicBezTo>
                  <a:pt x="836" y="223"/>
                  <a:pt x="846" y="221"/>
                  <a:pt x="852" y="224"/>
                </a:cubicBezTo>
                <a:cubicBezTo>
                  <a:pt x="858" y="226"/>
                  <a:pt x="865" y="230"/>
                  <a:pt x="870" y="235"/>
                </a:cubicBezTo>
                <a:cubicBezTo>
                  <a:pt x="873" y="237"/>
                  <a:pt x="874" y="241"/>
                  <a:pt x="877" y="245"/>
                </a:cubicBezTo>
                <a:cubicBezTo>
                  <a:pt x="872" y="246"/>
                  <a:pt x="868" y="249"/>
                  <a:pt x="863" y="249"/>
                </a:cubicBezTo>
                <a:cubicBezTo>
                  <a:pt x="853" y="250"/>
                  <a:pt x="842" y="249"/>
                  <a:pt x="832" y="249"/>
                </a:cubicBezTo>
                <a:cubicBezTo>
                  <a:pt x="804" y="248"/>
                  <a:pt x="794" y="244"/>
                  <a:pt x="789" y="221"/>
                </a:cubicBezTo>
                <a:cubicBezTo>
                  <a:pt x="785" y="201"/>
                  <a:pt x="768" y="187"/>
                  <a:pt x="762" y="168"/>
                </a:cubicBezTo>
                <a:cubicBezTo>
                  <a:pt x="760" y="161"/>
                  <a:pt x="759" y="152"/>
                  <a:pt x="757" y="144"/>
                </a:cubicBezTo>
                <a:cubicBezTo>
                  <a:pt x="769" y="143"/>
                  <a:pt x="783" y="147"/>
                  <a:pt x="787" y="132"/>
                </a:cubicBezTo>
                <a:cubicBezTo>
                  <a:pt x="790" y="118"/>
                  <a:pt x="804" y="111"/>
                  <a:pt x="813" y="101"/>
                </a:cubicBezTo>
                <a:cubicBezTo>
                  <a:pt x="816" y="98"/>
                  <a:pt x="815" y="95"/>
                  <a:pt x="810" y="91"/>
                </a:cubicBezTo>
                <a:cubicBezTo>
                  <a:pt x="800" y="79"/>
                  <a:pt x="785" y="75"/>
                  <a:pt x="769" y="78"/>
                </a:cubicBezTo>
                <a:cubicBezTo>
                  <a:pt x="762" y="79"/>
                  <a:pt x="756" y="84"/>
                  <a:pt x="764" y="91"/>
                </a:cubicBezTo>
                <a:cubicBezTo>
                  <a:pt x="771" y="97"/>
                  <a:pt x="769" y="103"/>
                  <a:pt x="760" y="104"/>
                </a:cubicBezTo>
                <a:cubicBezTo>
                  <a:pt x="738" y="108"/>
                  <a:pt x="731" y="103"/>
                  <a:pt x="725" y="83"/>
                </a:cubicBezTo>
                <a:cubicBezTo>
                  <a:pt x="723" y="77"/>
                  <a:pt x="720" y="67"/>
                  <a:pt x="716" y="66"/>
                </a:cubicBezTo>
                <a:cubicBezTo>
                  <a:pt x="694" y="65"/>
                  <a:pt x="693" y="53"/>
                  <a:pt x="693" y="39"/>
                </a:cubicBezTo>
                <a:cubicBezTo>
                  <a:pt x="693" y="34"/>
                  <a:pt x="693" y="30"/>
                  <a:pt x="693" y="26"/>
                </a:cubicBezTo>
                <a:cubicBezTo>
                  <a:pt x="693" y="18"/>
                  <a:pt x="689" y="14"/>
                  <a:pt x="680" y="13"/>
                </a:cubicBezTo>
                <a:cubicBezTo>
                  <a:pt x="670" y="12"/>
                  <a:pt x="662" y="19"/>
                  <a:pt x="663" y="30"/>
                </a:cubicBezTo>
                <a:cubicBezTo>
                  <a:pt x="664" y="36"/>
                  <a:pt x="666" y="43"/>
                  <a:pt x="669" y="48"/>
                </a:cubicBezTo>
                <a:cubicBezTo>
                  <a:pt x="671" y="54"/>
                  <a:pt x="678" y="57"/>
                  <a:pt x="671" y="65"/>
                </a:cubicBezTo>
                <a:cubicBezTo>
                  <a:pt x="660" y="77"/>
                  <a:pt x="659" y="88"/>
                  <a:pt x="682" y="93"/>
                </a:cubicBezTo>
                <a:cubicBezTo>
                  <a:pt x="692" y="95"/>
                  <a:pt x="699" y="116"/>
                  <a:pt x="693" y="120"/>
                </a:cubicBezTo>
                <a:cubicBezTo>
                  <a:pt x="675" y="130"/>
                  <a:pt x="661" y="147"/>
                  <a:pt x="635" y="144"/>
                </a:cubicBezTo>
                <a:cubicBezTo>
                  <a:pt x="624" y="143"/>
                  <a:pt x="615" y="136"/>
                  <a:pt x="618" y="127"/>
                </a:cubicBezTo>
                <a:cubicBezTo>
                  <a:pt x="620" y="121"/>
                  <a:pt x="630" y="112"/>
                  <a:pt x="629" y="111"/>
                </a:cubicBezTo>
                <a:cubicBezTo>
                  <a:pt x="610" y="94"/>
                  <a:pt x="623" y="72"/>
                  <a:pt x="615" y="54"/>
                </a:cubicBezTo>
                <a:cubicBezTo>
                  <a:pt x="605" y="35"/>
                  <a:pt x="590" y="18"/>
                  <a:pt x="576" y="0"/>
                </a:cubicBezTo>
                <a:cubicBezTo>
                  <a:pt x="576" y="-1"/>
                  <a:pt x="571" y="0"/>
                  <a:pt x="569" y="0"/>
                </a:cubicBezTo>
                <a:cubicBezTo>
                  <a:pt x="556" y="1"/>
                  <a:pt x="544" y="16"/>
                  <a:pt x="530" y="1"/>
                </a:cubicBezTo>
                <a:cubicBezTo>
                  <a:pt x="521" y="8"/>
                  <a:pt x="507" y="13"/>
                  <a:pt x="508" y="26"/>
                </a:cubicBezTo>
                <a:cubicBezTo>
                  <a:pt x="510" y="56"/>
                  <a:pt x="497" y="80"/>
                  <a:pt x="473" y="101"/>
                </a:cubicBezTo>
                <a:cubicBezTo>
                  <a:pt x="467" y="106"/>
                  <a:pt x="467" y="106"/>
                  <a:pt x="472" y="122"/>
                </a:cubicBezTo>
                <a:cubicBezTo>
                  <a:pt x="472" y="124"/>
                  <a:pt x="475" y="125"/>
                  <a:pt x="475" y="127"/>
                </a:cubicBezTo>
                <a:cubicBezTo>
                  <a:pt x="478" y="154"/>
                  <a:pt x="482" y="180"/>
                  <a:pt x="452" y="199"/>
                </a:cubicBezTo>
                <a:cubicBezTo>
                  <a:pt x="442" y="205"/>
                  <a:pt x="455" y="209"/>
                  <a:pt x="458" y="214"/>
                </a:cubicBezTo>
                <a:cubicBezTo>
                  <a:pt x="461" y="221"/>
                  <a:pt x="464" y="228"/>
                  <a:pt x="457" y="232"/>
                </a:cubicBezTo>
                <a:cubicBezTo>
                  <a:pt x="449" y="236"/>
                  <a:pt x="444" y="229"/>
                  <a:pt x="439" y="225"/>
                </a:cubicBezTo>
                <a:cubicBezTo>
                  <a:pt x="432" y="219"/>
                  <a:pt x="424" y="213"/>
                  <a:pt x="419" y="205"/>
                </a:cubicBezTo>
                <a:cubicBezTo>
                  <a:pt x="417" y="202"/>
                  <a:pt x="424" y="195"/>
                  <a:pt x="427" y="190"/>
                </a:cubicBezTo>
                <a:cubicBezTo>
                  <a:pt x="408" y="185"/>
                  <a:pt x="395" y="170"/>
                  <a:pt x="373" y="170"/>
                </a:cubicBezTo>
                <a:cubicBezTo>
                  <a:pt x="361" y="170"/>
                  <a:pt x="353" y="175"/>
                  <a:pt x="346" y="182"/>
                </a:cubicBezTo>
                <a:cubicBezTo>
                  <a:pt x="342" y="186"/>
                  <a:pt x="319" y="243"/>
                  <a:pt x="322" y="248"/>
                </a:cubicBezTo>
                <a:cubicBezTo>
                  <a:pt x="333" y="267"/>
                  <a:pt x="337" y="288"/>
                  <a:pt x="341" y="309"/>
                </a:cubicBezTo>
                <a:cubicBezTo>
                  <a:pt x="341" y="310"/>
                  <a:pt x="344" y="311"/>
                  <a:pt x="345" y="313"/>
                </a:cubicBezTo>
                <a:cubicBezTo>
                  <a:pt x="347" y="311"/>
                  <a:pt x="350" y="310"/>
                  <a:pt x="350" y="308"/>
                </a:cubicBezTo>
                <a:cubicBezTo>
                  <a:pt x="352" y="295"/>
                  <a:pt x="354" y="282"/>
                  <a:pt x="356" y="270"/>
                </a:cubicBezTo>
                <a:cubicBezTo>
                  <a:pt x="356" y="268"/>
                  <a:pt x="359" y="267"/>
                  <a:pt x="361" y="265"/>
                </a:cubicBezTo>
                <a:cubicBezTo>
                  <a:pt x="362" y="267"/>
                  <a:pt x="365" y="269"/>
                  <a:pt x="365" y="270"/>
                </a:cubicBezTo>
                <a:cubicBezTo>
                  <a:pt x="370" y="325"/>
                  <a:pt x="377" y="322"/>
                  <a:pt x="320" y="356"/>
                </a:cubicBezTo>
                <a:cubicBezTo>
                  <a:pt x="318" y="357"/>
                  <a:pt x="315" y="357"/>
                  <a:pt x="313" y="358"/>
                </a:cubicBezTo>
                <a:cubicBezTo>
                  <a:pt x="304" y="364"/>
                  <a:pt x="307" y="372"/>
                  <a:pt x="307" y="380"/>
                </a:cubicBezTo>
                <a:cubicBezTo>
                  <a:pt x="306" y="380"/>
                  <a:pt x="306" y="381"/>
                  <a:pt x="305" y="381"/>
                </a:cubicBezTo>
                <a:cubicBezTo>
                  <a:pt x="305" y="382"/>
                  <a:pt x="305" y="382"/>
                  <a:pt x="305" y="382"/>
                </a:cubicBezTo>
                <a:cubicBezTo>
                  <a:pt x="296" y="383"/>
                  <a:pt x="291" y="387"/>
                  <a:pt x="291" y="394"/>
                </a:cubicBezTo>
                <a:cubicBezTo>
                  <a:pt x="290" y="394"/>
                  <a:pt x="290" y="394"/>
                  <a:pt x="289" y="394"/>
                </a:cubicBezTo>
                <a:cubicBezTo>
                  <a:pt x="289" y="395"/>
                  <a:pt x="289" y="395"/>
                  <a:pt x="289" y="395"/>
                </a:cubicBezTo>
                <a:cubicBezTo>
                  <a:pt x="280" y="394"/>
                  <a:pt x="271" y="392"/>
                  <a:pt x="262" y="390"/>
                </a:cubicBezTo>
                <a:cubicBezTo>
                  <a:pt x="256" y="389"/>
                  <a:pt x="251" y="381"/>
                  <a:pt x="245" y="390"/>
                </a:cubicBezTo>
                <a:cubicBezTo>
                  <a:pt x="244" y="392"/>
                  <a:pt x="245" y="395"/>
                  <a:pt x="245" y="397"/>
                </a:cubicBezTo>
                <a:cubicBezTo>
                  <a:pt x="247" y="404"/>
                  <a:pt x="252" y="407"/>
                  <a:pt x="261" y="407"/>
                </a:cubicBezTo>
                <a:cubicBezTo>
                  <a:pt x="270" y="407"/>
                  <a:pt x="280" y="407"/>
                  <a:pt x="289" y="407"/>
                </a:cubicBezTo>
                <a:cubicBezTo>
                  <a:pt x="289" y="408"/>
                  <a:pt x="289" y="408"/>
                  <a:pt x="289" y="409"/>
                </a:cubicBezTo>
                <a:cubicBezTo>
                  <a:pt x="290" y="409"/>
                  <a:pt x="290" y="409"/>
                  <a:pt x="291" y="409"/>
                </a:cubicBezTo>
                <a:cubicBezTo>
                  <a:pt x="292" y="416"/>
                  <a:pt x="296" y="420"/>
                  <a:pt x="305" y="420"/>
                </a:cubicBezTo>
                <a:cubicBezTo>
                  <a:pt x="305" y="421"/>
                  <a:pt x="305" y="421"/>
                  <a:pt x="305" y="422"/>
                </a:cubicBezTo>
                <a:lnTo>
                  <a:pt x="306" y="422"/>
                </a:lnTo>
                <a:cubicBezTo>
                  <a:pt x="305" y="433"/>
                  <a:pt x="307" y="443"/>
                  <a:pt x="317" y="451"/>
                </a:cubicBezTo>
                <a:cubicBezTo>
                  <a:pt x="324" y="456"/>
                  <a:pt x="321" y="463"/>
                  <a:pt x="318" y="468"/>
                </a:cubicBezTo>
                <a:cubicBezTo>
                  <a:pt x="313" y="475"/>
                  <a:pt x="304" y="474"/>
                  <a:pt x="298" y="472"/>
                </a:cubicBezTo>
                <a:cubicBezTo>
                  <a:pt x="289" y="468"/>
                  <a:pt x="284" y="459"/>
                  <a:pt x="273" y="468"/>
                </a:cubicBezTo>
                <a:cubicBezTo>
                  <a:pt x="259" y="480"/>
                  <a:pt x="245" y="497"/>
                  <a:pt x="223" y="477"/>
                </a:cubicBezTo>
                <a:cubicBezTo>
                  <a:pt x="209" y="481"/>
                  <a:pt x="197" y="490"/>
                  <a:pt x="182" y="488"/>
                </a:cubicBezTo>
                <a:cubicBezTo>
                  <a:pt x="177" y="500"/>
                  <a:pt x="168" y="503"/>
                  <a:pt x="153" y="497"/>
                </a:cubicBezTo>
                <a:cubicBezTo>
                  <a:pt x="148" y="494"/>
                  <a:pt x="138" y="485"/>
                  <a:pt x="137" y="496"/>
                </a:cubicBezTo>
                <a:cubicBezTo>
                  <a:pt x="134" y="532"/>
                  <a:pt x="108" y="556"/>
                  <a:pt x="82" y="580"/>
                </a:cubicBezTo>
                <a:cubicBezTo>
                  <a:pt x="73" y="587"/>
                  <a:pt x="75" y="590"/>
                  <a:pt x="95" y="593"/>
                </a:cubicBezTo>
                <a:cubicBezTo>
                  <a:pt x="105" y="595"/>
                  <a:pt x="115" y="593"/>
                  <a:pt x="119" y="604"/>
                </a:cubicBezTo>
                <a:cubicBezTo>
                  <a:pt x="126" y="620"/>
                  <a:pt x="139" y="634"/>
                  <a:pt x="136" y="653"/>
                </a:cubicBezTo>
                <a:cubicBezTo>
                  <a:pt x="133" y="673"/>
                  <a:pt x="135" y="693"/>
                  <a:pt x="136" y="712"/>
                </a:cubicBezTo>
                <a:cubicBezTo>
                  <a:pt x="136" y="719"/>
                  <a:pt x="141" y="724"/>
                  <a:pt x="150" y="725"/>
                </a:cubicBezTo>
                <a:cubicBezTo>
                  <a:pt x="156" y="726"/>
                  <a:pt x="169" y="727"/>
                  <a:pt x="159" y="736"/>
                </a:cubicBezTo>
                <a:cubicBezTo>
                  <a:pt x="152" y="742"/>
                  <a:pt x="143" y="747"/>
                  <a:pt x="135" y="752"/>
                </a:cubicBezTo>
                <a:cubicBezTo>
                  <a:pt x="120" y="760"/>
                  <a:pt x="114" y="772"/>
                  <a:pt x="121" y="784"/>
                </a:cubicBezTo>
                <a:cubicBezTo>
                  <a:pt x="126" y="793"/>
                  <a:pt x="133" y="803"/>
                  <a:pt x="138" y="812"/>
                </a:cubicBezTo>
                <a:cubicBezTo>
                  <a:pt x="141" y="818"/>
                  <a:pt x="153" y="822"/>
                  <a:pt x="145" y="828"/>
                </a:cubicBezTo>
                <a:cubicBezTo>
                  <a:pt x="129" y="840"/>
                  <a:pt x="143" y="860"/>
                  <a:pt x="127" y="870"/>
                </a:cubicBezTo>
                <a:cubicBezTo>
                  <a:pt x="106" y="884"/>
                  <a:pt x="103" y="902"/>
                  <a:pt x="103" y="923"/>
                </a:cubicBezTo>
                <a:cubicBezTo>
                  <a:pt x="104" y="935"/>
                  <a:pt x="91" y="942"/>
                  <a:pt x="80" y="947"/>
                </a:cubicBezTo>
                <a:cubicBezTo>
                  <a:pt x="70" y="952"/>
                  <a:pt x="61" y="947"/>
                  <a:pt x="53" y="941"/>
                </a:cubicBezTo>
                <a:cubicBezTo>
                  <a:pt x="47" y="935"/>
                  <a:pt x="38" y="935"/>
                  <a:pt x="32" y="939"/>
                </a:cubicBezTo>
                <a:cubicBezTo>
                  <a:pt x="22" y="946"/>
                  <a:pt x="13" y="954"/>
                  <a:pt x="4" y="961"/>
                </a:cubicBezTo>
                <a:cubicBezTo>
                  <a:pt x="-3" y="967"/>
                  <a:pt x="1" y="972"/>
                  <a:pt x="3" y="978"/>
                </a:cubicBezTo>
                <a:cubicBezTo>
                  <a:pt x="15" y="1009"/>
                  <a:pt x="26" y="1039"/>
                  <a:pt x="29" y="1072"/>
                </a:cubicBezTo>
                <a:cubicBezTo>
                  <a:pt x="33" y="1114"/>
                  <a:pt x="55" y="1155"/>
                  <a:pt x="86" y="1190"/>
                </a:cubicBezTo>
                <a:cubicBezTo>
                  <a:pt x="90" y="1195"/>
                  <a:pt x="98" y="1198"/>
                  <a:pt x="105" y="1200"/>
                </a:cubicBezTo>
                <a:cubicBezTo>
                  <a:pt x="113" y="1202"/>
                  <a:pt x="118" y="1206"/>
                  <a:pt x="119" y="1213"/>
                </a:cubicBezTo>
                <a:cubicBezTo>
                  <a:pt x="120" y="1237"/>
                  <a:pt x="144" y="1257"/>
                  <a:pt x="135" y="1283"/>
                </a:cubicBezTo>
                <a:cubicBezTo>
                  <a:pt x="130" y="1297"/>
                  <a:pt x="148" y="1306"/>
                  <a:pt x="148" y="1319"/>
                </a:cubicBezTo>
                <a:cubicBezTo>
                  <a:pt x="149" y="1330"/>
                  <a:pt x="131" y="1342"/>
                  <a:pt x="148" y="1353"/>
                </a:cubicBezTo>
                <a:cubicBezTo>
                  <a:pt x="155" y="1396"/>
                  <a:pt x="174" y="1437"/>
                  <a:pt x="167" y="1482"/>
                </a:cubicBezTo>
                <a:cubicBezTo>
                  <a:pt x="166" y="1486"/>
                  <a:pt x="164" y="1492"/>
                  <a:pt x="167" y="1495"/>
                </a:cubicBezTo>
                <a:cubicBezTo>
                  <a:pt x="185" y="1510"/>
                  <a:pt x="185" y="1525"/>
                  <a:pt x="166" y="1539"/>
                </a:cubicBezTo>
                <a:cubicBezTo>
                  <a:pt x="168" y="1574"/>
                  <a:pt x="157" y="1609"/>
                  <a:pt x="179" y="1642"/>
                </a:cubicBezTo>
                <a:cubicBezTo>
                  <a:pt x="183" y="1647"/>
                  <a:pt x="182" y="1654"/>
                  <a:pt x="175" y="1660"/>
                </a:cubicBezTo>
                <a:cubicBezTo>
                  <a:pt x="168" y="1666"/>
                  <a:pt x="164" y="1674"/>
                  <a:pt x="165" y="1684"/>
                </a:cubicBezTo>
                <a:cubicBezTo>
                  <a:pt x="168" y="1711"/>
                  <a:pt x="158" y="1741"/>
                  <a:pt x="181" y="1766"/>
                </a:cubicBezTo>
                <a:cubicBezTo>
                  <a:pt x="182" y="1786"/>
                  <a:pt x="182" y="1805"/>
                  <a:pt x="183" y="1825"/>
                </a:cubicBezTo>
                <a:cubicBezTo>
                  <a:pt x="183" y="1847"/>
                  <a:pt x="200" y="1865"/>
                  <a:pt x="197" y="1888"/>
                </a:cubicBezTo>
                <a:cubicBezTo>
                  <a:pt x="194" y="1918"/>
                  <a:pt x="197" y="1949"/>
                  <a:pt x="197" y="1980"/>
                </a:cubicBezTo>
                <a:cubicBezTo>
                  <a:pt x="197" y="1995"/>
                  <a:pt x="194" y="2011"/>
                  <a:pt x="208" y="2024"/>
                </a:cubicBezTo>
                <a:cubicBezTo>
                  <a:pt x="209" y="2025"/>
                  <a:pt x="206" y="2031"/>
                  <a:pt x="203" y="2034"/>
                </a:cubicBezTo>
                <a:cubicBezTo>
                  <a:pt x="192" y="2043"/>
                  <a:pt x="219" y="2051"/>
                  <a:pt x="204" y="2061"/>
                </a:cubicBezTo>
                <a:cubicBezTo>
                  <a:pt x="195" y="2066"/>
                  <a:pt x="197" y="2076"/>
                  <a:pt x="197" y="2085"/>
                </a:cubicBezTo>
                <a:cubicBezTo>
                  <a:pt x="198" y="2096"/>
                  <a:pt x="198" y="2107"/>
                  <a:pt x="198" y="2118"/>
                </a:cubicBezTo>
                <a:cubicBezTo>
                  <a:pt x="198" y="2144"/>
                  <a:pt x="198" y="2171"/>
                  <a:pt x="197" y="2197"/>
                </a:cubicBezTo>
                <a:cubicBezTo>
                  <a:pt x="196" y="2207"/>
                  <a:pt x="190" y="2217"/>
                  <a:pt x="187" y="2226"/>
                </a:cubicBezTo>
                <a:cubicBezTo>
                  <a:pt x="211" y="2249"/>
                  <a:pt x="184" y="2284"/>
                  <a:pt x="212" y="2306"/>
                </a:cubicBezTo>
                <a:cubicBezTo>
                  <a:pt x="210" y="2319"/>
                  <a:pt x="218" y="2333"/>
                  <a:pt x="208" y="2345"/>
                </a:cubicBezTo>
                <a:cubicBezTo>
                  <a:pt x="195" y="2361"/>
                  <a:pt x="195" y="2376"/>
                  <a:pt x="207" y="2393"/>
                </a:cubicBezTo>
                <a:cubicBezTo>
                  <a:pt x="213" y="2402"/>
                  <a:pt x="212" y="2414"/>
                  <a:pt x="212" y="2425"/>
                </a:cubicBezTo>
                <a:cubicBezTo>
                  <a:pt x="213" y="2460"/>
                  <a:pt x="212" y="2495"/>
                  <a:pt x="212" y="2530"/>
                </a:cubicBezTo>
                <a:cubicBezTo>
                  <a:pt x="212" y="2541"/>
                  <a:pt x="208" y="2556"/>
                  <a:pt x="214" y="2563"/>
                </a:cubicBezTo>
                <a:cubicBezTo>
                  <a:pt x="237" y="2589"/>
                  <a:pt x="226" y="2618"/>
                  <a:pt x="229" y="2646"/>
                </a:cubicBezTo>
                <a:cubicBezTo>
                  <a:pt x="230" y="2659"/>
                  <a:pt x="231" y="2671"/>
                  <a:pt x="238" y="2683"/>
                </a:cubicBezTo>
                <a:cubicBezTo>
                  <a:pt x="248" y="2699"/>
                  <a:pt x="246" y="2717"/>
                  <a:pt x="235" y="2733"/>
                </a:cubicBezTo>
                <a:cubicBezTo>
                  <a:pt x="231" y="2738"/>
                  <a:pt x="230" y="2740"/>
                  <a:pt x="235" y="2744"/>
                </a:cubicBezTo>
                <a:cubicBezTo>
                  <a:pt x="244" y="2754"/>
                  <a:pt x="244" y="2764"/>
                  <a:pt x="235" y="2774"/>
                </a:cubicBezTo>
                <a:cubicBezTo>
                  <a:pt x="226" y="2784"/>
                  <a:pt x="228" y="2794"/>
                  <a:pt x="231" y="2805"/>
                </a:cubicBezTo>
                <a:cubicBezTo>
                  <a:pt x="245" y="2851"/>
                  <a:pt x="245" y="2851"/>
                  <a:pt x="233" y="2893"/>
                </a:cubicBezTo>
                <a:cubicBezTo>
                  <a:pt x="232" y="2897"/>
                  <a:pt x="229" y="2901"/>
                  <a:pt x="229" y="2905"/>
                </a:cubicBezTo>
                <a:cubicBezTo>
                  <a:pt x="229" y="2925"/>
                  <a:pt x="232" y="2945"/>
                  <a:pt x="228" y="2964"/>
                </a:cubicBezTo>
                <a:cubicBezTo>
                  <a:pt x="224" y="2983"/>
                  <a:pt x="248" y="2999"/>
                  <a:pt x="232" y="3018"/>
                </a:cubicBezTo>
                <a:cubicBezTo>
                  <a:pt x="232" y="3018"/>
                  <a:pt x="235" y="3021"/>
                  <a:pt x="236" y="3023"/>
                </a:cubicBezTo>
                <a:cubicBezTo>
                  <a:pt x="245" y="3035"/>
                  <a:pt x="245" y="3047"/>
                  <a:pt x="238" y="3060"/>
                </a:cubicBezTo>
                <a:cubicBezTo>
                  <a:pt x="220" y="3094"/>
                  <a:pt x="229" y="3128"/>
                  <a:pt x="233" y="3163"/>
                </a:cubicBezTo>
                <a:cubicBezTo>
                  <a:pt x="251" y="3183"/>
                  <a:pt x="248" y="3203"/>
                  <a:pt x="233" y="3224"/>
                </a:cubicBezTo>
                <a:cubicBezTo>
                  <a:pt x="226" y="3234"/>
                  <a:pt x="224" y="3246"/>
                  <a:pt x="232" y="3255"/>
                </a:cubicBezTo>
                <a:cubicBezTo>
                  <a:pt x="242" y="3267"/>
                  <a:pt x="244" y="3279"/>
                  <a:pt x="243" y="3292"/>
                </a:cubicBezTo>
                <a:cubicBezTo>
                  <a:pt x="241" y="3316"/>
                  <a:pt x="249" y="3341"/>
                  <a:pt x="230" y="3362"/>
                </a:cubicBezTo>
                <a:cubicBezTo>
                  <a:pt x="240" y="3384"/>
                  <a:pt x="245" y="3407"/>
                  <a:pt x="244" y="3431"/>
                </a:cubicBezTo>
                <a:cubicBezTo>
                  <a:pt x="243" y="3447"/>
                  <a:pt x="245" y="3462"/>
                  <a:pt x="234" y="3476"/>
                </a:cubicBezTo>
                <a:cubicBezTo>
                  <a:pt x="226" y="3485"/>
                  <a:pt x="225" y="3497"/>
                  <a:pt x="233" y="3507"/>
                </a:cubicBezTo>
                <a:cubicBezTo>
                  <a:pt x="243" y="3519"/>
                  <a:pt x="243" y="3531"/>
                  <a:pt x="243" y="3544"/>
                </a:cubicBezTo>
                <a:cubicBezTo>
                  <a:pt x="243" y="3573"/>
                  <a:pt x="243" y="3602"/>
                  <a:pt x="243" y="3630"/>
                </a:cubicBezTo>
                <a:cubicBezTo>
                  <a:pt x="243" y="3646"/>
                  <a:pt x="244" y="3661"/>
                  <a:pt x="245" y="3676"/>
                </a:cubicBezTo>
                <a:cubicBezTo>
                  <a:pt x="245" y="3689"/>
                  <a:pt x="243" y="3703"/>
                  <a:pt x="255" y="3714"/>
                </a:cubicBezTo>
                <a:cubicBezTo>
                  <a:pt x="268" y="3727"/>
                  <a:pt x="237" y="3739"/>
                  <a:pt x="254" y="3755"/>
                </a:cubicBezTo>
                <a:cubicBezTo>
                  <a:pt x="265" y="3766"/>
                  <a:pt x="263" y="3784"/>
                  <a:pt x="254" y="3799"/>
                </a:cubicBezTo>
                <a:cubicBezTo>
                  <a:pt x="239" y="3824"/>
                  <a:pt x="238" y="3849"/>
                  <a:pt x="255" y="3873"/>
                </a:cubicBezTo>
                <a:cubicBezTo>
                  <a:pt x="259" y="3879"/>
                  <a:pt x="260" y="3886"/>
                  <a:pt x="254" y="3892"/>
                </a:cubicBezTo>
                <a:cubicBezTo>
                  <a:pt x="242" y="3905"/>
                  <a:pt x="238" y="3919"/>
                  <a:pt x="252" y="3933"/>
                </a:cubicBezTo>
                <a:cubicBezTo>
                  <a:pt x="265" y="3947"/>
                  <a:pt x="257" y="3967"/>
                  <a:pt x="272" y="3982"/>
                </a:cubicBezTo>
                <a:cubicBezTo>
                  <a:pt x="280" y="3990"/>
                  <a:pt x="275" y="4007"/>
                  <a:pt x="275" y="4020"/>
                </a:cubicBezTo>
                <a:cubicBezTo>
                  <a:pt x="275" y="4027"/>
                  <a:pt x="273" y="4035"/>
                  <a:pt x="276" y="4040"/>
                </a:cubicBezTo>
                <a:cubicBezTo>
                  <a:pt x="298" y="4070"/>
                  <a:pt x="288" y="4104"/>
                  <a:pt x="289" y="4136"/>
                </a:cubicBezTo>
                <a:cubicBezTo>
                  <a:pt x="292" y="4182"/>
                  <a:pt x="290" y="4229"/>
                  <a:pt x="291" y="4275"/>
                </a:cubicBezTo>
                <a:cubicBezTo>
                  <a:pt x="291" y="4286"/>
                  <a:pt x="286" y="4300"/>
                  <a:pt x="293" y="4307"/>
                </a:cubicBezTo>
                <a:cubicBezTo>
                  <a:pt x="310" y="4327"/>
                  <a:pt x="305" y="4349"/>
                  <a:pt x="305" y="4370"/>
                </a:cubicBezTo>
                <a:cubicBezTo>
                  <a:pt x="304" y="4392"/>
                  <a:pt x="311" y="4408"/>
                  <a:pt x="329" y="4423"/>
                </a:cubicBezTo>
                <a:cubicBezTo>
                  <a:pt x="338" y="4432"/>
                  <a:pt x="317" y="4446"/>
                  <a:pt x="334" y="4456"/>
                </a:cubicBezTo>
                <a:cubicBezTo>
                  <a:pt x="332" y="4457"/>
                  <a:pt x="330" y="4460"/>
                  <a:pt x="329" y="4460"/>
                </a:cubicBezTo>
                <a:cubicBezTo>
                  <a:pt x="307" y="4461"/>
                  <a:pt x="306" y="4473"/>
                  <a:pt x="306" y="4487"/>
                </a:cubicBezTo>
                <a:cubicBezTo>
                  <a:pt x="306" y="4501"/>
                  <a:pt x="280" y="4511"/>
                  <a:pt x="298" y="4528"/>
                </a:cubicBezTo>
                <a:cubicBezTo>
                  <a:pt x="305" y="4535"/>
                  <a:pt x="304" y="4543"/>
                  <a:pt x="300" y="4552"/>
                </a:cubicBezTo>
                <a:cubicBezTo>
                  <a:pt x="287" y="4586"/>
                  <a:pt x="288" y="4591"/>
                  <a:pt x="298" y="4621"/>
                </a:cubicBezTo>
                <a:cubicBezTo>
                  <a:pt x="300" y="4627"/>
                  <a:pt x="306" y="4636"/>
                  <a:pt x="303" y="4639"/>
                </a:cubicBezTo>
                <a:cubicBezTo>
                  <a:pt x="284" y="4656"/>
                  <a:pt x="292" y="4676"/>
                  <a:pt x="290" y="4695"/>
                </a:cubicBezTo>
                <a:cubicBezTo>
                  <a:pt x="288" y="4709"/>
                  <a:pt x="291" y="4722"/>
                  <a:pt x="305" y="4731"/>
                </a:cubicBezTo>
                <a:cubicBezTo>
                  <a:pt x="307" y="4732"/>
                  <a:pt x="309" y="4734"/>
                  <a:pt x="310" y="4736"/>
                </a:cubicBezTo>
                <a:cubicBezTo>
                  <a:pt x="314" y="4743"/>
                  <a:pt x="318" y="4752"/>
                  <a:pt x="323" y="4759"/>
                </a:cubicBezTo>
                <a:cubicBezTo>
                  <a:pt x="333" y="4771"/>
                  <a:pt x="339" y="4751"/>
                  <a:pt x="347" y="4756"/>
                </a:cubicBezTo>
                <a:cubicBezTo>
                  <a:pt x="363" y="4767"/>
                  <a:pt x="377" y="4780"/>
                  <a:pt x="393" y="4791"/>
                </a:cubicBezTo>
                <a:cubicBezTo>
                  <a:pt x="396" y="4793"/>
                  <a:pt x="404" y="4791"/>
                  <a:pt x="407" y="4789"/>
                </a:cubicBezTo>
                <a:cubicBezTo>
                  <a:pt x="411" y="4787"/>
                  <a:pt x="414" y="4780"/>
                  <a:pt x="413" y="4778"/>
                </a:cubicBezTo>
                <a:cubicBezTo>
                  <a:pt x="395" y="4757"/>
                  <a:pt x="399" y="4732"/>
                  <a:pt x="399" y="4709"/>
                </a:cubicBezTo>
                <a:cubicBezTo>
                  <a:pt x="399" y="4691"/>
                  <a:pt x="399" y="4674"/>
                  <a:pt x="400" y="4656"/>
                </a:cubicBezTo>
                <a:cubicBezTo>
                  <a:pt x="423" y="4638"/>
                  <a:pt x="394" y="4621"/>
                  <a:pt x="398" y="4602"/>
                </a:cubicBezTo>
                <a:cubicBezTo>
                  <a:pt x="402" y="4584"/>
                  <a:pt x="403" y="4562"/>
                  <a:pt x="385" y="4546"/>
                </a:cubicBezTo>
                <a:cubicBezTo>
                  <a:pt x="385" y="4514"/>
                  <a:pt x="375" y="4479"/>
                  <a:pt x="413" y="4456"/>
                </a:cubicBezTo>
                <a:cubicBezTo>
                  <a:pt x="415" y="4444"/>
                  <a:pt x="421" y="4435"/>
                  <a:pt x="436" y="4434"/>
                </a:cubicBezTo>
                <a:cubicBezTo>
                  <a:pt x="443" y="4416"/>
                  <a:pt x="465" y="4404"/>
                  <a:pt x="462" y="4383"/>
                </a:cubicBezTo>
                <a:cubicBezTo>
                  <a:pt x="466" y="4381"/>
                  <a:pt x="470" y="4380"/>
                  <a:pt x="474" y="4378"/>
                </a:cubicBezTo>
                <a:cubicBezTo>
                  <a:pt x="478" y="4376"/>
                  <a:pt x="482" y="4374"/>
                  <a:pt x="486" y="4371"/>
                </a:cubicBezTo>
                <a:cubicBezTo>
                  <a:pt x="488" y="4375"/>
                  <a:pt x="491" y="4379"/>
                  <a:pt x="491" y="4383"/>
                </a:cubicBezTo>
                <a:cubicBezTo>
                  <a:pt x="492" y="4392"/>
                  <a:pt x="492" y="4401"/>
                  <a:pt x="484" y="4408"/>
                </a:cubicBezTo>
                <a:cubicBezTo>
                  <a:pt x="474" y="4418"/>
                  <a:pt x="475" y="4427"/>
                  <a:pt x="486" y="4436"/>
                </a:cubicBezTo>
                <a:cubicBezTo>
                  <a:pt x="491" y="4440"/>
                  <a:pt x="492" y="4443"/>
                  <a:pt x="487" y="4447"/>
                </a:cubicBezTo>
                <a:cubicBezTo>
                  <a:pt x="477" y="4455"/>
                  <a:pt x="471" y="4467"/>
                  <a:pt x="477" y="4476"/>
                </a:cubicBezTo>
                <a:cubicBezTo>
                  <a:pt x="495" y="4500"/>
                  <a:pt x="492" y="4526"/>
                  <a:pt x="492" y="4552"/>
                </a:cubicBezTo>
                <a:cubicBezTo>
                  <a:pt x="492" y="4574"/>
                  <a:pt x="491" y="4595"/>
                  <a:pt x="505" y="4616"/>
                </a:cubicBezTo>
                <a:cubicBezTo>
                  <a:pt x="512" y="4627"/>
                  <a:pt x="512" y="4646"/>
                  <a:pt x="500" y="4659"/>
                </a:cubicBezTo>
                <a:cubicBezTo>
                  <a:pt x="490" y="4670"/>
                  <a:pt x="506" y="4674"/>
                  <a:pt x="506" y="4681"/>
                </a:cubicBezTo>
                <a:cubicBezTo>
                  <a:pt x="505" y="4691"/>
                  <a:pt x="495" y="4703"/>
                  <a:pt x="499" y="4710"/>
                </a:cubicBezTo>
                <a:cubicBezTo>
                  <a:pt x="513" y="4731"/>
                  <a:pt x="505" y="4753"/>
                  <a:pt x="507" y="4774"/>
                </a:cubicBezTo>
                <a:cubicBezTo>
                  <a:pt x="509" y="4789"/>
                  <a:pt x="498" y="4791"/>
                  <a:pt x="483" y="4792"/>
                </a:cubicBezTo>
                <a:cubicBezTo>
                  <a:pt x="466" y="4794"/>
                  <a:pt x="456" y="4808"/>
                  <a:pt x="463" y="4819"/>
                </a:cubicBezTo>
                <a:cubicBezTo>
                  <a:pt x="468" y="4829"/>
                  <a:pt x="477" y="4837"/>
                  <a:pt x="485" y="4845"/>
                </a:cubicBezTo>
                <a:cubicBezTo>
                  <a:pt x="489" y="4850"/>
                  <a:pt x="490" y="4854"/>
                  <a:pt x="485" y="4855"/>
                </a:cubicBezTo>
                <a:cubicBezTo>
                  <a:pt x="450" y="4862"/>
                  <a:pt x="465" y="4885"/>
                  <a:pt x="461" y="4903"/>
                </a:cubicBezTo>
                <a:cubicBezTo>
                  <a:pt x="457" y="4925"/>
                  <a:pt x="466" y="4945"/>
                  <a:pt x="476" y="4965"/>
                </a:cubicBezTo>
                <a:cubicBezTo>
                  <a:pt x="480" y="4972"/>
                  <a:pt x="473" y="4984"/>
                  <a:pt x="486" y="4985"/>
                </a:cubicBezTo>
                <a:cubicBezTo>
                  <a:pt x="491" y="4986"/>
                  <a:pt x="499" y="4978"/>
                  <a:pt x="504" y="497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7" name="Google Shape;67;p8"/>
          <p:cNvSpPr/>
          <p:nvPr/>
        </p:nvSpPr>
        <p:spPr>
          <a:xfrm rot="202883">
            <a:off x="4243035" y="-687012"/>
            <a:ext cx="5892254" cy="1583124"/>
          </a:xfrm>
          <a:custGeom>
            <a:avLst/>
            <a:gdLst/>
            <a:ahLst/>
            <a:cxnLst/>
            <a:rect l="l" t="t" r="r" b="b"/>
            <a:pathLst>
              <a:path w="5464" h="1468" extrusionOk="0">
                <a:moveTo>
                  <a:pt x="4496" y="905"/>
                </a:moveTo>
                <a:cubicBezTo>
                  <a:pt x="4495" y="904"/>
                  <a:pt x="4493" y="902"/>
                  <a:pt x="4492" y="901"/>
                </a:cubicBezTo>
                <a:cubicBezTo>
                  <a:pt x="4492" y="898"/>
                  <a:pt x="4492" y="894"/>
                  <a:pt x="4492" y="890"/>
                </a:cubicBezTo>
                <a:cubicBezTo>
                  <a:pt x="4500" y="890"/>
                  <a:pt x="4508" y="889"/>
                  <a:pt x="4515" y="891"/>
                </a:cubicBezTo>
                <a:cubicBezTo>
                  <a:pt x="4515" y="890"/>
                  <a:pt x="4515" y="890"/>
                  <a:pt x="4515" y="890"/>
                </a:cubicBezTo>
                <a:cubicBezTo>
                  <a:pt x="4516" y="892"/>
                  <a:pt x="4516" y="894"/>
                  <a:pt x="4516" y="895"/>
                </a:cubicBezTo>
                <a:cubicBezTo>
                  <a:pt x="4509" y="899"/>
                  <a:pt x="4502" y="902"/>
                  <a:pt x="4496" y="905"/>
                </a:cubicBezTo>
                <a:moveTo>
                  <a:pt x="1331" y="1115"/>
                </a:moveTo>
                <a:cubicBezTo>
                  <a:pt x="1330" y="1116"/>
                  <a:pt x="1327" y="1112"/>
                  <a:pt x="1327" y="1110"/>
                </a:cubicBezTo>
                <a:cubicBezTo>
                  <a:pt x="1326" y="1109"/>
                  <a:pt x="1328" y="1107"/>
                  <a:pt x="1329" y="1106"/>
                </a:cubicBezTo>
                <a:cubicBezTo>
                  <a:pt x="1330" y="1106"/>
                  <a:pt x="1332" y="1105"/>
                  <a:pt x="1334" y="1106"/>
                </a:cubicBezTo>
                <a:cubicBezTo>
                  <a:pt x="1337" y="1109"/>
                  <a:pt x="1336" y="1113"/>
                  <a:pt x="1331" y="1115"/>
                </a:cubicBezTo>
                <a:moveTo>
                  <a:pt x="1288" y="1113"/>
                </a:moveTo>
                <a:cubicBezTo>
                  <a:pt x="1286" y="1114"/>
                  <a:pt x="1284" y="1117"/>
                  <a:pt x="1282" y="1117"/>
                </a:cubicBezTo>
                <a:cubicBezTo>
                  <a:pt x="1263" y="1122"/>
                  <a:pt x="1248" y="1116"/>
                  <a:pt x="1238" y="1097"/>
                </a:cubicBezTo>
                <a:cubicBezTo>
                  <a:pt x="1237" y="1096"/>
                  <a:pt x="1236" y="1093"/>
                  <a:pt x="1237" y="1091"/>
                </a:cubicBezTo>
                <a:cubicBezTo>
                  <a:pt x="1238" y="1089"/>
                  <a:pt x="1242" y="1086"/>
                  <a:pt x="1243" y="1087"/>
                </a:cubicBezTo>
                <a:cubicBezTo>
                  <a:pt x="1253" y="1091"/>
                  <a:pt x="1263" y="1096"/>
                  <a:pt x="1273" y="1101"/>
                </a:cubicBezTo>
                <a:cubicBezTo>
                  <a:pt x="1274" y="1104"/>
                  <a:pt x="1275" y="1107"/>
                  <a:pt x="1276" y="1111"/>
                </a:cubicBezTo>
                <a:cubicBezTo>
                  <a:pt x="1279" y="1109"/>
                  <a:pt x="1283" y="1108"/>
                  <a:pt x="1287" y="1107"/>
                </a:cubicBezTo>
                <a:cubicBezTo>
                  <a:pt x="1287" y="1107"/>
                  <a:pt x="1288" y="1108"/>
                  <a:pt x="1289" y="1108"/>
                </a:cubicBezTo>
                <a:cubicBezTo>
                  <a:pt x="1289" y="1108"/>
                  <a:pt x="1288" y="1111"/>
                  <a:pt x="1288" y="1113"/>
                </a:cubicBezTo>
                <a:moveTo>
                  <a:pt x="1119" y="1115"/>
                </a:moveTo>
                <a:cubicBezTo>
                  <a:pt x="1118" y="1113"/>
                  <a:pt x="1116" y="1111"/>
                  <a:pt x="1115" y="1110"/>
                </a:cubicBezTo>
                <a:cubicBezTo>
                  <a:pt x="1117" y="1108"/>
                  <a:pt x="1118" y="1105"/>
                  <a:pt x="1120" y="1105"/>
                </a:cubicBezTo>
                <a:cubicBezTo>
                  <a:pt x="1122" y="1106"/>
                  <a:pt x="1123" y="1109"/>
                  <a:pt x="1125" y="1110"/>
                </a:cubicBezTo>
                <a:cubicBezTo>
                  <a:pt x="1123" y="1112"/>
                  <a:pt x="1121" y="1113"/>
                  <a:pt x="1119" y="1115"/>
                </a:cubicBezTo>
                <a:moveTo>
                  <a:pt x="1001" y="1428"/>
                </a:moveTo>
                <a:cubicBezTo>
                  <a:pt x="999" y="1426"/>
                  <a:pt x="997" y="1425"/>
                  <a:pt x="995" y="1423"/>
                </a:cubicBezTo>
                <a:cubicBezTo>
                  <a:pt x="996" y="1421"/>
                  <a:pt x="998" y="1420"/>
                  <a:pt x="999" y="1418"/>
                </a:cubicBezTo>
                <a:cubicBezTo>
                  <a:pt x="1001" y="1420"/>
                  <a:pt x="1002" y="1422"/>
                  <a:pt x="1003" y="1423"/>
                </a:cubicBezTo>
                <a:cubicBezTo>
                  <a:pt x="1003" y="1425"/>
                  <a:pt x="1002" y="1426"/>
                  <a:pt x="1001" y="1428"/>
                </a:cubicBezTo>
                <a:moveTo>
                  <a:pt x="977" y="1050"/>
                </a:moveTo>
                <a:cubicBezTo>
                  <a:pt x="973" y="1050"/>
                  <a:pt x="969" y="1048"/>
                  <a:pt x="966" y="1045"/>
                </a:cubicBezTo>
                <a:cubicBezTo>
                  <a:pt x="972" y="1047"/>
                  <a:pt x="978" y="1048"/>
                  <a:pt x="984" y="1048"/>
                </a:cubicBezTo>
                <a:cubicBezTo>
                  <a:pt x="982" y="1049"/>
                  <a:pt x="980" y="1050"/>
                  <a:pt x="977" y="1050"/>
                </a:cubicBezTo>
                <a:moveTo>
                  <a:pt x="912" y="1410"/>
                </a:moveTo>
                <a:cubicBezTo>
                  <a:pt x="909" y="1414"/>
                  <a:pt x="906" y="1413"/>
                  <a:pt x="903" y="1408"/>
                </a:cubicBezTo>
                <a:cubicBezTo>
                  <a:pt x="903" y="1407"/>
                  <a:pt x="906" y="1404"/>
                  <a:pt x="908" y="1403"/>
                </a:cubicBezTo>
                <a:cubicBezTo>
                  <a:pt x="909" y="1403"/>
                  <a:pt x="911" y="1405"/>
                  <a:pt x="912" y="1406"/>
                </a:cubicBezTo>
                <a:cubicBezTo>
                  <a:pt x="912" y="1407"/>
                  <a:pt x="913" y="1409"/>
                  <a:pt x="912" y="1410"/>
                </a:cubicBezTo>
                <a:moveTo>
                  <a:pt x="878" y="1348"/>
                </a:moveTo>
                <a:cubicBezTo>
                  <a:pt x="877" y="1349"/>
                  <a:pt x="875" y="1345"/>
                  <a:pt x="874" y="1343"/>
                </a:cubicBezTo>
                <a:cubicBezTo>
                  <a:pt x="873" y="1342"/>
                  <a:pt x="875" y="1340"/>
                  <a:pt x="876" y="1339"/>
                </a:cubicBezTo>
                <a:cubicBezTo>
                  <a:pt x="877" y="1339"/>
                  <a:pt x="879" y="1338"/>
                  <a:pt x="881" y="1339"/>
                </a:cubicBezTo>
                <a:cubicBezTo>
                  <a:pt x="884" y="1342"/>
                  <a:pt x="883" y="1345"/>
                  <a:pt x="878" y="1348"/>
                </a:cubicBezTo>
                <a:moveTo>
                  <a:pt x="485" y="1116"/>
                </a:moveTo>
                <a:cubicBezTo>
                  <a:pt x="484" y="1115"/>
                  <a:pt x="483" y="1114"/>
                  <a:pt x="482" y="1112"/>
                </a:cubicBezTo>
                <a:cubicBezTo>
                  <a:pt x="485" y="1112"/>
                  <a:pt x="487" y="1111"/>
                  <a:pt x="490" y="1111"/>
                </a:cubicBezTo>
                <a:lnTo>
                  <a:pt x="490" y="1111"/>
                </a:lnTo>
                <a:cubicBezTo>
                  <a:pt x="490" y="1113"/>
                  <a:pt x="487" y="1114"/>
                  <a:pt x="485" y="1116"/>
                </a:cubicBezTo>
                <a:moveTo>
                  <a:pt x="448" y="1133"/>
                </a:moveTo>
                <a:lnTo>
                  <a:pt x="448" y="1133"/>
                </a:lnTo>
                <a:lnTo>
                  <a:pt x="448" y="1133"/>
                </a:lnTo>
                <a:cubicBezTo>
                  <a:pt x="444" y="1131"/>
                  <a:pt x="440" y="1129"/>
                  <a:pt x="436" y="1126"/>
                </a:cubicBezTo>
                <a:cubicBezTo>
                  <a:pt x="440" y="1124"/>
                  <a:pt x="444" y="1120"/>
                  <a:pt x="449" y="1120"/>
                </a:cubicBezTo>
                <a:cubicBezTo>
                  <a:pt x="453" y="1120"/>
                  <a:pt x="457" y="1125"/>
                  <a:pt x="461" y="1127"/>
                </a:cubicBezTo>
                <a:cubicBezTo>
                  <a:pt x="457" y="1129"/>
                  <a:pt x="452" y="1131"/>
                  <a:pt x="448" y="1133"/>
                </a:cubicBezTo>
                <a:moveTo>
                  <a:pt x="365" y="900"/>
                </a:moveTo>
                <a:cubicBezTo>
                  <a:pt x="363" y="900"/>
                  <a:pt x="361" y="897"/>
                  <a:pt x="360" y="895"/>
                </a:cubicBezTo>
                <a:cubicBezTo>
                  <a:pt x="362" y="893"/>
                  <a:pt x="364" y="890"/>
                  <a:pt x="365" y="890"/>
                </a:cubicBezTo>
                <a:cubicBezTo>
                  <a:pt x="367" y="890"/>
                  <a:pt x="369" y="893"/>
                  <a:pt x="371" y="895"/>
                </a:cubicBezTo>
                <a:cubicBezTo>
                  <a:pt x="369" y="897"/>
                  <a:pt x="367" y="900"/>
                  <a:pt x="365" y="900"/>
                </a:cubicBezTo>
                <a:moveTo>
                  <a:pt x="209" y="665"/>
                </a:moveTo>
                <a:cubicBezTo>
                  <a:pt x="212" y="661"/>
                  <a:pt x="214" y="656"/>
                  <a:pt x="218" y="652"/>
                </a:cubicBezTo>
                <a:cubicBezTo>
                  <a:pt x="223" y="648"/>
                  <a:pt x="229" y="642"/>
                  <a:pt x="235" y="640"/>
                </a:cubicBezTo>
                <a:cubicBezTo>
                  <a:pt x="241" y="638"/>
                  <a:pt x="246" y="640"/>
                  <a:pt x="248" y="645"/>
                </a:cubicBezTo>
                <a:cubicBezTo>
                  <a:pt x="244" y="651"/>
                  <a:pt x="240" y="656"/>
                  <a:pt x="238" y="662"/>
                </a:cubicBezTo>
                <a:cubicBezTo>
                  <a:pt x="237" y="666"/>
                  <a:pt x="233" y="669"/>
                  <a:pt x="230" y="672"/>
                </a:cubicBezTo>
                <a:cubicBezTo>
                  <a:pt x="227" y="672"/>
                  <a:pt x="224" y="672"/>
                  <a:pt x="221" y="672"/>
                </a:cubicBezTo>
                <a:cubicBezTo>
                  <a:pt x="217" y="669"/>
                  <a:pt x="213" y="667"/>
                  <a:pt x="209" y="665"/>
                </a:cubicBezTo>
                <a:moveTo>
                  <a:pt x="251" y="537"/>
                </a:moveTo>
                <a:cubicBezTo>
                  <a:pt x="251" y="534"/>
                  <a:pt x="253" y="532"/>
                  <a:pt x="256" y="531"/>
                </a:cubicBezTo>
                <a:cubicBezTo>
                  <a:pt x="259" y="529"/>
                  <a:pt x="263" y="529"/>
                  <a:pt x="268" y="529"/>
                </a:cubicBezTo>
                <a:cubicBezTo>
                  <a:pt x="269" y="530"/>
                  <a:pt x="271" y="531"/>
                  <a:pt x="272" y="532"/>
                </a:cubicBezTo>
                <a:cubicBezTo>
                  <a:pt x="274" y="533"/>
                  <a:pt x="275" y="534"/>
                  <a:pt x="275" y="534"/>
                </a:cubicBezTo>
                <a:cubicBezTo>
                  <a:pt x="268" y="537"/>
                  <a:pt x="262" y="540"/>
                  <a:pt x="255" y="543"/>
                </a:cubicBezTo>
                <a:cubicBezTo>
                  <a:pt x="253" y="541"/>
                  <a:pt x="250" y="539"/>
                  <a:pt x="251" y="537"/>
                </a:cubicBezTo>
                <a:moveTo>
                  <a:pt x="268" y="394"/>
                </a:moveTo>
                <a:cubicBezTo>
                  <a:pt x="266" y="394"/>
                  <a:pt x="265" y="392"/>
                  <a:pt x="263" y="391"/>
                </a:cubicBezTo>
                <a:cubicBezTo>
                  <a:pt x="265" y="391"/>
                  <a:pt x="267" y="390"/>
                  <a:pt x="269" y="389"/>
                </a:cubicBezTo>
                <a:cubicBezTo>
                  <a:pt x="270" y="390"/>
                  <a:pt x="272" y="391"/>
                  <a:pt x="273" y="392"/>
                </a:cubicBezTo>
                <a:cubicBezTo>
                  <a:pt x="271" y="393"/>
                  <a:pt x="269" y="394"/>
                  <a:pt x="268" y="394"/>
                </a:cubicBezTo>
                <a:moveTo>
                  <a:pt x="1672" y="27"/>
                </a:moveTo>
                <a:cubicBezTo>
                  <a:pt x="1672" y="28"/>
                  <a:pt x="1672" y="28"/>
                  <a:pt x="1672" y="28"/>
                </a:cubicBezTo>
                <a:cubicBezTo>
                  <a:pt x="1686" y="27"/>
                  <a:pt x="1703" y="29"/>
                  <a:pt x="1712" y="25"/>
                </a:cubicBezTo>
                <a:cubicBezTo>
                  <a:pt x="1726" y="20"/>
                  <a:pt x="1735" y="32"/>
                  <a:pt x="1749" y="25"/>
                </a:cubicBezTo>
                <a:cubicBezTo>
                  <a:pt x="1758" y="20"/>
                  <a:pt x="1776" y="22"/>
                  <a:pt x="1788" y="18"/>
                </a:cubicBezTo>
                <a:cubicBezTo>
                  <a:pt x="1803" y="14"/>
                  <a:pt x="1816" y="16"/>
                  <a:pt x="1830" y="16"/>
                </a:cubicBezTo>
                <a:cubicBezTo>
                  <a:pt x="1838" y="16"/>
                  <a:pt x="1843" y="18"/>
                  <a:pt x="1845" y="23"/>
                </a:cubicBezTo>
                <a:cubicBezTo>
                  <a:pt x="1846" y="28"/>
                  <a:pt x="1841" y="31"/>
                  <a:pt x="1834" y="31"/>
                </a:cubicBezTo>
                <a:cubicBezTo>
                  <a:pt x="1822" y="32"/>
                  <a:pt x="1810" y="31"/>
                  <a:pt x="1798" y="31"/>
                </a:cubicBezTo>
                <a:cubicBezTo>
                  <a:pt x="1796" y="31"/>
                  <a:pt x="1794" y="34"/>
                  <a:pt x="1793" y="36"/>
                </a:cubicBezTo>
                <a:cubicBezTo>
                  <a:pt x="1792" y="36"/>
                  <a:pt x="1796" y="38"/>
                  <a:pt x="1798" y="38"/>
                </a:cubicBezTo>
                <a:cubicBezTo>
                  <a:pt x="1805" y="39"/>
                  <a:pt x="1812" y="39"/>
                  <a:pt x="1819" y="39"/>
                </a:cubicBezTo>
                <a:cubicBezTo>
                  <a:pt x="1821" y="39"/>
                  <a:pt x="1823" y="41"/>
                  <a:pt x="1825" y="42"/>
                </a:cubicBezTo>
                <a:cubicBezTo>
                  <a:pt x="1828" y="43"/>
                  <a:pt x="1826" y="46"/>
                  <a:pt x="1819" y="46"/>
                </a:cubicBezTo>
                <a:cubicBezTo>
                  <a:pt x="1801" y="47"/>
                  <a:pt x="1782" y="46"/>
                  <a:pt x="1764" y="51"/>
                </a:cubicBezTo>
                <a:cubicBezTo>
                  <a:pt x="1753" y="55"/>
                  <a:pt x="1732" y="55"/>
                  <a:pt x="1723" y="51"/>
                </a:cubicBezTo>
                <a:cubicBezTo>
                  <a:pt x="1705" y="44"/>
                  <a:pt x="1676" y="44"/>
                  <a:pt x="1672" y="28"/>
                </a:cubicBezTo>
                <a:lnTo>
                  <a:pt x="1671" y="28"/>
                </a:lnTo>
                <a:lnTo>
                  <a:pt x="1672" y="27"/>
                </a:lnTo>
                <a:moveTo>
                  <a:pt x="1856" y="64"/>
                </a:moveTo>
                <a:lnTo>
                  <a:pt x="1857" y="63"/>
                </a:lnTo>
                <a:cubicBezTo>
                  <a:pt x="1858" y="63"/>
                  <a:pt x="1858" y="63"/>
                  <a:pt x="1859" y="63"/>
                </a:cubicBezTo>
                <a:cubicBezTo>
                  <a:pt x="1860" y="57"/>
                  <a:pt x="1867" y="56"/>
                  <a:pt x="1877" y="56"/>
                </a:cubicBezTo>
                <a:cubicBezTo>
                  <a:pt x="1878" y="57"/>
                  <a:pt x="1880" y="58"/>
                  <a:pt x="1882" y="58"/>
                </a:cubicBezTo>
                <a:cubicBezTo>
                  <a:pt x="1885" y="60"/>
                  <a:pt x="1883" y="63"/>
                  <a:pt x="1877" y="63"/>
                </a:cubicBezTo>
                <a:cubicBezTo>
                  <a:pt x="1871" y="64"/>
                  <a:pt x="1865" y="63"/>
                  <a:pt x="1859" y="63"/>
                </a:cubicBezTo>
                <a:lnTo>
                  <a:pt x="1858" y="64"/>
                </a:lnTo>
                <a:cubicBezTo>
                  <a:pt x="1858" y="64"/>
                  <a:pt x="1857" y="64"/>
                  <a:pt x="1856" y="64"/>
                </a:cubicBezTo>
                <a:cubicBezTo>
                  <a:pt x="1855" y="66"/>
                  <a:pt x="1853" y="67"/>
                  <a:pt x="1852" y="69"/>
                </a:cubicBezTo>
                <a:cubicBezTo>
                  <a:pt x="1851" y="69"/>
                  <a:pt x="1847" y="69"/>
                  <a:pt x="1847" y="68"/>
                </a:cubicBezTo>
                <a:cubicBezTo>
                  <a:pt x="1846" y="64"/>
                  <a:pt x="1851" y="64"/>
                  <a:pt x="1856" y="64"/>
                </a:cubicBezTo>
                <a:moveTo>
                  <a:pt x="1968" y="52"/>
                </a:moveTo>
                <a:cubicBezTo>
                  <a:pt x="1969" y="51"/>
                  <a:pt x="1971" y="53"/>
                  <a:pt x="1973" y="55"/>
                </a:cubicBezTo>
                <a:cubicBezTo>
                  <a:pt x="1971" y="55"/>
                  <a:pt x="1968" y="57"/>
                  <a:pt x="1967" y="57"/>
                </a:cubicBezTo>
                <a:cubicBezTo>
                  <a:pt x="1961" y="55"/>
                  <a:pt x="1961" y="53"/>
                  <a:pt x="1968" y="52"/>
                </a:cubicBezTo>
                <a:moveTo>
                  <a:pt x="2030" y="22"/>
                </a:moveTo>
                <a:cubicBezTo>
                  <a:pt x="2031" y="23"/>
                  <a:pt x="2032" y="24"/>
                  <a:pt x="2034" y="25"/>
                </a:cubicBezTo>
                <a:cubicBezTo>
                  <a:pt x="2032" y="25"/>
                  <a:pt x="2031" y="26"/>
                  <a:pt x="2029" y="27"/>
                </a:cubicBezTo>
                <a:cubicBezTo>
                  <a:pt x="2028" y="26"/>
                  <a:pt x="2026" y="26"/>
                  <a:pt x="2025" y="25"/>
                </a:cubicBezTo>
                <a:cubicBezTo>
                  <a:pt x="2026" y="24"/>
                  <a:pt x="2028" y="23"/>
                  <a:pt x="2030" y="22"/>
                </a:cubicBezTo>
                <a:moveTo>
                  <a:pt x="2121" y="104"/>
                </a:moveTo>
                <a:cubicBezTo>
                  <a:pt x="2121" y="103"/>
                  <a:pt x="2122" y="103"/>
                  <a:pt x="2123" y="103"/>
                </a:cubicBezTo>
                <a:cubicBezTo>
                  <a:pt x="2124" y="103"/>
                  <a:pt x="2126" y="104"/>
                  <a:pt x="2127" y="104"/>
                </a:cubicBezTo>
                <a:cubicBezTo>
                  <a:pt x="2127" y="105"/>
                  <a:pt x="2127" y="106"/>
                  <a:pt x="2127" y="106"/>
                </a:cubicBezTo>
                <a:cubicBezTo>
                  <a:pt x="2124" y="106"/>
                  <a:pt x="2121" y="105"/>
                  <a:pt x="2118" y="105"/>
                </a:cubicBezTo>
                <a:cubicBezTo>
                  <a:pt x="2119" y="104"/>
                  <a:pt x="2120" y="104"/>
                  <a:pt x="2121" y="104"/>
                </a:cubicBezTo>
                <a:moveTo>
                  <a:pt x="2182" y="59"/>
                </a:moveTo>
                <a:cubicBezTo>
                  <a:pt x="2187" y="57"/>
                  <a:pt x="2195" y="56"/>
                  <a:pt x="2201" y="55"/>
                </a:cubicBezTo>
                <a:cubicBezTo>
                  <a:pt x="2208" y="57"/>
                  <a:pt x="2214" y="58"/>
                  <a:pt x="2219" y="60"/>
                </a:cubicBezTo>
                <a:cubicBezTo>
                  <a:pt x="2215" y="61"/>
                  <a:pt x="2212" y="63"/>
                  <a:pt x="2208" y="64"/>
                </a:cubicBezTo>
                <a:cubicBezTo>
                  <a:pt x="2203" y="65"/>
                  <a:pt x="2199" y="65"/>
                  <a:pt x="2195" y="66"/>
                </a:cubicBezTo>
                <a:cubicBezTo>
                  <a:pt x="2193" y="67"/>
                  <a:pt x="2190" y="67"/>
                  <a:pt x="2188" y="68"/>
                </a:cubicBezTo>
                <a:cubicBezTo>
                  <a:pt x="2184" y="70"/>
                  <a:pt x="2180" y="69"/>
                  <a:pt x="2179" y="65"/>
                </a:cubicBezTo>
                <a:cubicBezTo>
                  <a:pt x="2178" y="63"/>
                  <a:pt x="2179" y="60"/>
                  <a:pt x="2182" y="59"/>
                </a:cubicBezTo>
                <a:moveTo>
                  <a:pt x="2475" y="88"/>
                </a:moveTo>
                <a:cubicBezTo>
                  <a:pt x="2476" y="88"/>
                  <a:pt x="2477" y="89"/>
                  <a:pt x="2479" y="90"/>
                </a:cubicBezTo>
                <a:cubicBezTo>
                  <a:pt x="2477" y="91"/>
                  <a:pt x="2475" y="91"/>
                  <a:pt x="2474" y="92"/>
                </a:cubicBezTo>
                <a:cubicBezTo>
                  <a:pt x="2473" y="92"/>
                  <a:pt x="2471" y="91"/>
                  <a:pt x="2470" y="91"/>
                </a:cubicBezTo>
                <a:cubicBezTo>
                  <a:pt x="2472" y="90"/>
                  <a:pt x="2473" y="89"/>
                  <a:pt x="2475" y="88"/>
                </a:cubicBezTo>
                <a:moveTo>
                  <a:pt x="2549" y="65"/>
                </a:moveTo>
                <a:cubicBezTo>
                  <a:pt x="2551" y="66"/>
                  <a:pt x="2553" y="67"/>
                  <a:pt x="2553" y="68"/>
                </a:cubicBezTo>
                <a:cubicBezTo>
                  <a:pt x="2553" y="69"/>
                  <a:pt x="2550" y="70"/>
                  <a:pt x="2549" y="70"/>
                </a:cubicBezTo>
                <a:cubicBezTo>
                  <a:pt x="2547" y="70"/>
                  <a:pt x="2546" y="69"/>
                  <a:pt x="2545" y="69"/>
                </a:cubicBezTo>
                <a:cubicBezTo>
                  <a:pt x="2546" y="68"/>
                  <a:pt x="2548" y="67"/>
                  <a:pt x="2549" y="65"/>
                </a:cubicBezTo>
                <a:moveTo>
                  <a:pt x="2561" y="81"/>
                </a:moveTo>
                <a:cubicBezTo>
                  <a:pt x="2563" y="82"/>
                  <a:pt x="2566" y="83"/>
                  <a:pt x="2565" y="84"/>
                </a:cubicBezTo>
                <a:cubicBezTo>
                  <a:pt x="2565" y="85"/>
                  <a:pt x="2561" y="86"/>
                  <a:pt x="2561" y="86"/>
                </a:cubicBezTo>
                <a:cubicBezTo>
                  <a:pt x="2554" y="84"/>
                  <a:pt x="2555" y="82"/>
                  <a:pt x="2561" y="81"/>
                </a:cubicBezTo>
                <a:moveTo>
                  <a:pt x="2607" y="58"/>
                </a:moveTo>
                <a:cubicBezTo>
                  <a:pt x="2608" y="59"/>
                  <a:pt x="2611" y="60"/>
                  <a:pt x="2611" y="61"/>
                </a:cubicBezTo>
                <a:cubicBezTo>
                  <a:pt x="2611" y="62"/>
                  <a:pt x="2607" y="64"/>
                  <a:pt x="2606" y="64"/>
                </a:cubicBezTo>
                <a:cubicBezTo>
                  <a:pt x="2600" y="62"/>
                  <a:pt x="2600" y="60"/>
                  <a:pt x="2607" y="58"/>
                </a:cubicBezTo>
                <a:moveTo>
                  <a:pt x="2646" y="84"/>
                </a:moveTo>
                <a:cubicBezTo>
                  <a:pt x="2648" y="84"/>
                  <a:pt x="2649" y="84"/>
                  <a:pt x="2650" y="84"/>
                </a:cubicBezTo>
                <a:cubicBezTo>
                  <a:pt x="2654" y="86"/>
                  <a:pt x="2653" y="87"/>
                  <a:pt x="2648" y="88"/>
                </a:cubicBezTo>
                <a:cubicBezTo>
                  <a:pt x="2647" y="88"/>
                  <a:pt x="2645" y="87"/>
                  <a:pt x="2644" y="86"/>
                </a:cubicBezTo>
                <a:cubicBezTo>
                  <a:pt x="2644" y="86"/>
                  <a:pt x="2645" y="85"/>
                  <a:pt x="2646" y="84"/>
                </a:cubicBezTo>
                <a:moveTo>
                  <a:pt x="2720" y="62"/>
                </a:moveTo>
                <a:cubicBezTo>
                  <a:pt x="2728" y="59"/>
                  <a:pt x="2733" y="50"/>
                  <a:pt x="2747" y="57"/>
                </a:cubicBezTo>
                <a:cubicBezTo>
                  <a:pt x="2755" y="62"/>
                  <a:pt x="2759" y="55"/>
                  <a:pt x="2764" y="56"/>
                </a:cubicBezTo>
                <a:cubicBezTo>
                  <a:pt x="2768" y="56"/>
                  <a:pt x="2773" y="58"/>
                  <a:pt x="2773" y="59"/>
                </a:cubicBezTo>
                <a:cubicBezTo>
                  <a:pt x="2771" y="62"/>
                  <a:pt x="2770" y="67"/>
                  <a:pt x="2765" y="68"/>
                </a:cubicBezTo>
                <a:cubicBezTo>
                  <a:pt x="2760" y="70"/>
                  <a:pt x="2752" y="69"/>
                  <a:pt x="2746" y="69"/>
                </a:cubicBezTo>
                <a:cubicBezTo>
                  <a:pt x="2738" y="68"/>
                  <a:pt x="2731" y="68"/>
                  <a:pt x="2724" y="67"/>
                </a:cubicBezTo>
                <a:cubicBezTo>
                  <a:pt x="2718" y="66"/>
                  <a:pt x="2716" y="64"/>
                  <a:pt x="2720" y="62"/>
                </a:cubicBezTo>
                <a:moveTo>
                  <a:pt x="2967" y="129"/>
                </a:moveTo>
                <a:cubicBezTo>
                  <a:pt x="2975" y="131"/>
                  <a:pt x="2984" y="134"/>
                  <a:pt x="2992" y="135"/>
                </a:cubicBezTo>
                <a:cubicBezTo>
                  <a:pt x="3004" y="138"/>
                  <a:pt x="3015" y="139"/>
                  <a:pt x="3027" y="135"/>
                </a:cubicBezTo>
                <a:cubicBezTo>
                  <a:pt x="3030" y="134"/>
                  <a:pt x="3037" y="132"/>
                  <a:pt x="3038" y="132"/>
                </a:cubicBezTo>
                <a:cubicBezTo>
                  <a:pt x="3071" y="145"/>
                  <a:pt x="3109" y="137"/>
                  <a:pt x="3143" y="141"/>
                </a:cubicBezTo>
                <a:cubicBezTo>
                  <a:pt x="3166" y="143"/>
                  <a:pt x="3190" y="141"/>
                  <a:pt x="3212" y="148"/>
                </a:cubicBezTo>
                <a:cubicBezTo>
                  <a:pt x="3227" y="153"/>
                  <a:pt x="3250" y="150"/>
                  <a:pt x="3269" y="151"/>
                </a:cubicBezTo>
                <a:cubicBezTo>
                  <a:pt x="3307" y="152"/>
                  <a:pt x="3345" y="150"/>
                  <a:pt x="3380" y="161"/>
                </a:cubicBezTo>
                <a:cubicBezTo>
                  <a:pt x="3391" y="165"/>
                  <a:pt x="3408" y="159"/>
                  <a:pt x="3416" y="167"/>
                </a:cubicBezTo>
                <a:cubicBezTo>
                  <a:pt x="3403" y="173"/>
                  <a:pt x="3388" y="169"/>
                  <a:pt x="3375" y="169"/>
                </a:cubicBezTo>
                <a:cubicBezTo>
                  <a:pt x="3363" y="169"/>
                  <a:pt x="3351" y="169"/>
                  <a:pt x="3338" y="169"/>
                </a:cubicBezTo>
                <a:lnTo>
                  <a:pt x="3338" y="169"/>
                </a:lnTo>
                <a:cubicBezTo>
                  <a:pt x="3319" y="168"/>
                  <a:pt x="3300" y="168"/>
                  <a:pt x="3281" y="167"/>
                </a:cubicBezTo>
                <a:cubicBezTo>
                  <a:pt x="3266" y="167"/>
                  <a:pt x="3253" y="167"/>
                  <a:pt x="3240" y="172"/>
                </a:cubicBezTo>
                <a:cubicBezTo>
                  <a:pt x="3229" y="176"/>
                  <a:pt x="3214" y="176"/>
                  <a:pt x="3206" y="171"/>
                </a:cubicBezTo>
                <a:cubicBezTo>
                  <a:pt x="3195" y="164"/>
                  <a:pt x="3185" y="172"/>
                  <a:pt x="3177" y="170"/>
                </a:cubicBezTo>
                <a:cubicBezTo>
                  <a:pt x="3166" y="168"/>
                  <a:pt x="3155" y="165"/>
                  <a:pt x="3146" y="161"/>
                </a:cubicBezTo>
                <a:cubicBezTo>
                  <a:pt x="3136" y="156"/>
                  <a:pt x="3124" y="158"/>
                  <a:pt x="3112" y="156"/>
                </a:cubicBezTo>
                <a:cubicBezTo>
                  <a:pt x="3098" y="153"/>
                  <a:pt x="3086" y="163"/>
                  <a:pt x="3074" y="159"/>
                </a:cubicBezTo>
                <a:cubicBezTo>
                  <a:pt x="3058" y="153"/>
                  <a:pt x="3041" y="155"/>
                  <a:pt x="3025" y="154"/>
                </a:cubicBezTo>
                <a:cubicBezTo>
                  <a:pt x="3011" y="153"/>
                  <a:pt x="2996" y="152"/>
                  <a:pt x="2982" y="152"/>
                </a:cubicBezTo>
                <a:cubicBezTo>
                  <a:pt x="2969" y="152"/>
                  <a:pt x="2958" y="150"/>
                  <a:pt x="2951" y="144"/>
                </a:cubicBezTo>
                <a:cubicBezTo>
                  <a:pt x="2947" y="142"/>
                  <a:pt x="2944" y="138"/>
                  <a:pt x="2944" y="134"/>
                </a:cubicBezTo>
                <a:cubicBezTo>
                  <a:pt x="2943" y="130"/>
                  <a:pt x="2957" y="127"/>
                  <a:pt x="2967" y="129"/>
                </a:cubicBezTo>
                <a:moveTo>
                  <a:pt x="3434" y="169"/>
                </a:moveTo>
                <a:cubicBezTo>
                  <a:pt x="3437" y="166"/>
                  <a:pt x="3442" y="163"/>
                  <a:pt x="3450" y="164"/>
                </a:cubicBezTo>
                <a:cubicBezTo>
                  <a:pt x="3460" y="164"/>
                  <a:pt x="3472" y="162"/>
                  <a:pt x="3479" y="165"/>
                </a:cubicBezTo>
                <a:cubicBezTo>
                  <a:pt x="3502" y="173"/>
                  <a:pt x="3528" y="173"/>
                  <a:pt x="3554" y="174"/>
                </a:cubicBezTo>
                <a:cubicBezTo>
                  <a:pt x="3557" y="175"/>
                  <a:pt x="3562" y="178"/>
                  <a:pt x="3563" y="180"/>
                </a:cubicBezTo>
                <a:cubicBezTo>
                  <a:pt x="3564" y="183"/>
                  <a:pt x="3562" y="188"/>
                  <a:pt x="3554" y="189"/>
                </a:cubicBezTo>
                <a:cubicBezTo>
                  <a:pt x="3544" y="190"/>
                  <a:pt x="3535" y="190"/>
                  <a:pt x="3535" y="197"/>
                </a:cubicBezTo>
                <a:cubicBezTo>
                  <a:pt x="3550" y="201"/>
                  <a:pt x="3563" y="209"/>
                  <a:pt x="3584" y="200"/>
                </a:cubicBezTo>
                <a:cubicBezTo>
                  <a:pt x="3593" y="197"/>
                  <a:pt x="3612" y="199"/>
                  <a:pt x="3626" y="200"/>
                </a:cubicBezTo>
                <a:cubicBezTo>
                  <a:pt x="3629" y="200"/>
                  <a:pt x="3632" y="204"/>
                  <a:pt x="3633" y="206"/>
                </a:cubicBezTo>
                <a:cubicBezTo>
                  <a:pt x="3635" y="211"/>
                  <a:pt x="3630" y="214"/>
                  <a:pt x="3623" y="214"/>
                </a:cubicBezTo>
                <a:cubicBezTo>
                  <a:pt x="3570" y="213"/>
                  <a:pt x="3517" y="212"/>
                  <a:pt x="3464" y="210"/>
                </a:cubicBezTo>
                <a:cubicBezTo>
                  <a:pt x="3453" y="210"/>
                  <a:pt x="3447" y="208"/>
                  <a:pt x="3445" y="201"/>
                </a:cubicBezTo>
                <a:cubicBezTo>
                  <a:pt x="3444" y="198"/>
                  <a:pt x="3439" y="195"/>
                  <a:pt x="3434" y="192"/>
                </a:cubicBezTo>
                <a:cubicBezTo>
                  <a:pt x="3430" y="189"/>
                  <a:pt x="3421" y="185"/>
                  <a:pt x="3422" y="183"/>
                </a:cubicBezTo>
                <a:cubicBezTo>
                  <a:pt x="3423" y="178"/>
                  <a:pt x="3430" y="174"/>
                  <a:pt x="3434" y="169"/>
                </a:cubicBezTo>
                <a:moveTo>
                  <a:pt x="3459" y="126"/>
                </a:moveTo>
                <a:cubicBezTo>
                  <a:pt x="3460" y="126"/>
                  <a:pt x="3461" y="127"/>
                  <a:pt x="3463" y="127"/>
                </a:cubicBezTo>
                <a:cubicBezTo>
                  <a:pt x="3463" y="128"/>
                  <a:pt x="3463" y="129"/>
                  <a:pt x="3462" y="129"/>
                </a:cubicBezTo>
                <a:cubicBezTo>
                  <a:pt x="3460" y="131"/>
                  <a:pt x="3456" y="131"/>
                  <a:pt x="3454" y="128"/>
                </a:cubicBezTo>
                <a:cubicBezTo>
                  <a:pt x="3454" y="128"/>
                  <a:pt x="3457" y="126"/>
                  <a:pt x="3459" y="126"/>
                </a:cubicBezTo>
                <a:moveTo>
                  <a:pt x="3570" y="117"/>
                </a:moveTo>
                <a:cubicBezTo>
                  <a:pt x="3570" y="116"/>
                  <a:pt x="3573" y="115"/>
                  <a:pt x="3575" y="114"/>
                </a:cubicBezTo>
                <a:cubicBezTo>
                  <a:pt x="3576" y="114"/>
                  <a:pt x="3579" y="114"/>
                  <a:pt x="3579" y="115"/>
                </a:cubicBezTo>
                <a:cubicBezTo>
                  <a:pt x="3585" y="120"/>
                  <a:pt x="3589" y="126"/>
                  <a:pt x="3597" y="131"/>
                </a:cubicBezTo>
                <a:cubicBezTo>
                  <a:pt x="3608" y="137"/>
                  <a:pt x="3610" y="131"/>
                  <a:pt x="3613" y="126"/>
                </a:cubicBezTo>
                <a:cubicBezTo>
                  <a:pt x="3614" y="125"/>
                  <a:pt x="3618" y="123"/>
                  <a:pt x="3621" y="122"/>
                </a:cubicBezTo>
                <a:cubicBezTo>
                  <a:pt x="3623" y="124"/>
                  <a:pt x="3626" y="126"/>
                  <a:pt x="3626" y="129"/>
                </a:cubicBezTo>
                <a:cubicBezTo>
                  <a:pt x="3625" y="144"/>
                  <a:pt x="3623" y="144"/>
                  <a:pt x="3590" y="143"/>
                </a:cubicBezTo>
                <a:cubicBezTo>
                  <a:pt x="3572" y="142"/>
                  <a:pt x="3569" y="141"/>
                  <a:pt x="3569" y="132"/>
                </a:cubicBezTo>
                <a:cubicBezTo>
                  <a:pt x="3568" y="127"/>
                  <a:pt x="3569" y="122"/>
                  <a:pt x="3570" y="117"/>
                </a:cubicBezTo>
                <a:moveTo>
                  <a:pt x="3672" y="122"/>
                </a:moveTo>
                <a:cubicBezTo>
                  <a:pt x="3691" y="119"/>
                  <a:pt x="3701" y="130"/>
                  <a:pt x="3718" y="131"/>
                </a:cubicBezTo>
                <a:cubicBezTo>
                  <a:pt x="3720" y="131"/>
                  <a:pt x="3721" y="134"/>
                  <a:pt x="3723" y="136"/>
                </a:cubicBezTo>
                <a:cubicBezTo>
                  <a:pt x="3719" y="136"/>
                  <a:pt x="3714" y="137"/>
                  <a:pt x="3710" y="138"/>
                </a:cubicBezTo>
                <a:cubicBezTo>
                  <a:pt x="3703" y="139"/>
                  <a:pt x="3699" y="142"/>
                  <a:pt x="3698" y="145"/>
                </a:cubicBezTo>
                <a:lnTo>
                  <a:pt x="3699" y="145"/>
                </a:lnTo>
                <a:cubicBezTo>
                  <a:pt x="3698" y="146"/>
                  <a:pt x="3698" y="146"/>
                  <a:pt x="3698" y="146"/>
                </a:cubicBezTo>
                <a:cubicBezTo>
                  <a:pt x="3704" y="146"/>
                  <a:pt x="3711" y="146"/>
                  <a:pt x="3717" y="147"/>
                </a:cubicBezTo>
                <a:cubicBezTo>
                  <a:pt x="3718" y="147"/>
                  <a:pt x="3722" y="149"/>
                  <a:pt x="3722" y="149"/>
                </a:cubicBezTo>
                <a:cubicBezTo>
                  <a:pt x="3720" y="150"/>
                  <a:pt x="3718" y="153"/>
                  <a:pt x="3716" y="153"/>
                </a:cubicBezTo>
                <a:cubicBezTo>
                  <a:pt x="3710" y="153"/>
                  <a:pt x="3704" y="153"/>
                  <a:pt x="3698" y="153"/>
                </a:cubicBezTo>
                <a:lnTo>
                  <a:pt x="3698" y="154"/>
                </a:lnTo>
                <a:cubicBezTo>
                  <a:pt x="3697" y="154"/>
                  <a:pt x="3697" y="154"/>
                  <a:pt x="3697" y="154"/>
                </a:cubicBezTo>
                <a:cubicBezTo>
                  <a:pt x="3700" y="157"/>
                  <a:pt x="3703" y="160"/>
                  <a:pt x="3706" y="163"/>
                </a:cubicBezTo>
                <a:cubicBezTo>
                  <a:pt x="3708" y="166"/>
                  <a:pt x="3711" y="169"/>
                  <a:pt x="3709" y="170"/>
                </a:cubicBezTo>
                <a:cubicBezTo>
                  <a:pt x="3699" y="181"/>
                  <a:pt x="3685" y="189"/>
                  <a:pt x="3663" y="191"/>
                </a:cubicBezTo>
                <a:cubicBezTo>
                  <a:pt x="3661" y="192"/>
                  <a:pt x="3657" y="189"/>
                  <a:pt x="3654" y="188"/>
                </a:cubicBezTo>
                <a:cubicBezTo>
                  <a:pt x="3663" y="182"/>
                  <a:pt x="3672" y="176"/>
                  <a:pt x="3659" y="168"/>
                </a:cubicBezTo>
                <a:cubicBezTo>
                  <a:pt x="3649" y="162"/>
                  <a:pt x="3637" y="159"/>
                  <a:pt x="3622" y="159"/>
                </a:cubicBezTo>
                <a:cubicBezTo>
                  <a:pt x="3620" y="159"/>
                  <a:pt x="3618" y="157"/>
                  <a:pt x="3616" y="156"/>
                </a:cubicBezTo>
                <a:cubicBezTo>
                  <a:pt x="3615" y="156"/>
                  <a:pt x="3614" y="155"/>
                  <a:pt x="3614" y="155"/>
                </a:cubicBezTo>
                <a:cubicBezTo>
                  <a:pt x="3615" y="154"/>
                  <a:pt x="3616" y="154"/>
                  <a:pt x="3617" y="153"/>
                </a:cubicBezTo>
                <a:cubicBezTo>
                  <a:pt x="3618" y="153"/>
                  <a:pt x="3618" y="152"/>
                  <a:pt x="3619" y="152"/>
                </a:cubicBezTo>
                <a:cubicBezTo>
                  <a:pt x="3645" y="153"/>
                  <a:pt x="3671" y="153"/>
                  <a:pt x="3697" y="154"/>
                </a:cubicBezTo>
                <a:lnTo>
                  <a:pt x="3697" y="153"/>
                </a:lnTo>
                <a:lnTo>
                  <a:pt x="3698" y="153"/>
                </a:lnTo>
                <a:cubicBezTo>
                  <a:pt x="3698" y="151"/>
                  <a:pt x="3698" y="149"/>
                  <a:pt x="3698" y="146"/>
                </a:cubicBezTo>
                <a:lnTo>
                  <a:pt x="3697" y="146"/>
                </a:lnTo>
                <a:cubicBezTo>
                  <a:pt x="3697" y="146"/>
                  <a:pt x="3697" y="145"/>
                  <a:pt x="3698" y="145"/>
                </a:cubicBezTo>
                <a:cubicBezTo>
                  <a:pt x="3679" y="143"/>
                  <a:pt x="3674" y="134"/>
                  <a:pt x="3662" y="128"/>
                </a:cubicBezTo>
                <a:cubicBezTo>
                  <a:pt x="3661" y="127"/>
                  <a:pt x="3660" y="126"/>
                  <a:pt x="3659" y="125"/>
                </a:cubicBezTo>
                <a:cubicBezTo>
                  <a:pt x="3663" y="124"/>
                  <a:pt x="3668" y="123"/>
                  <a:pt x="3672" y="122"/>
                </a:cubicBezTo>
                <a:moveTo>
                  <a:pt x="3856" y="338"/>
                </a:moveTo>
                <a:cubicBezTo>
                  <a:pt x="3851" y="337"/>
                  <a:pt x="3845" y="337"/>
                  <a:pt x="3840" y="336"/>
                </a:cubicBezTo>
                <a:cubicBezTo>
                  <a:pt x="3841" y="335"/>
                  <a:pt x="3841" y="334"/>
                  <a:pt x="3841" y="333"/>
                </a:cubicBezTo>
                <a:cubicBezTo>
                  <a:pt x="3845" y="333"/>
                  <a:pt x="3849" y="334"/>
                  <a:pt x="3852" y="337"/>
                </a:cubicBezTo>
                <a:cubicBezTo>
                  <a:pt x="3853" y="338"/>
                  <a:pt x="3855" y="338"/>
                  <a:pt x="3856" y="338"/>
                </a:cubicBezTo>
                <a:moveTo>
                  <a:pt x="3020" y="183"/>
                </a:moveTo>
                <a:cubicBezTo>
                  <a:pt x="3020" y="183"/>
                  <a:pt x="3016" y="182"/>
                  <a:pt x="3015" y="182"/>
                </a:cubicBezTo>
                <a:cubicBezTo>
                  <a:pt x="3011" y="180"/>
                  <a:pt x="3007" y="179"/>
                  <a:pt x="3005" y="177"/>
                </a:cubicBezTo>
                <a:cubicBezTo>
                  <a:pt x="3003" y="175"/>
                  <a:pt x="3002" y="173"/>
                  <a:pt x="3001" y="171"/>
                </a:cubicBezTo>
                <a:cubicBezTo>
                  <a:pt x="3006" y="170"/>
                  <a:pt x="3010" y="170"/>
                  <a:pt x="3014" y="169"/>
                </a:cubicBezTo>
                <a:cubicBezTo>
                  <a:pt x="3022" y="170"/>
                  <a:pt x="3026" y="172"/>
                  <a:pt x="3025" y="176"/>
                </a:cubicBezTo>
                <a:cubicBezTo>
                  <a:pt x="3025" y="179"/>
                  <a:pt x="3022" y="181"/>
                  <a:pt x="3020" y="183"/>
                </a:cubicBezTo>
                <a:moveTo>
                  <a:pt x="3093" y="258"/>
                </a:moveTo>
                <a:lnTo>
                  <a:pt x="3093" y="258"/>
                </a:lnTo>
                <a:lnTo>
                  <a:pt x="3093" y="258"/>
                </a:lnTo>
                <a:cubicBezTo>
                  <a:pt x="3093" y="257"/>
                  <a:pt x="3092" y="257"/>
                  <a:pt x="3092" y="257"/>
                </a:cubicBezTo>
                <a:cubicBezTo>
                  <a:pt x="3092" y="261"/>
                  <a:pt x="3088" y="265"/>
                  <a:pt x="3081" y="265"/>
                </a:cubicBezTo>
                <a:cubicBezTo>
                  <a:pt x="3067" y="265"/>
                  <a:pt x="3053" y="263"/>
                  <a:pt x="3040" y="262"/>
                </a:cubicBezTo>
                <a:cubicBezTo>
                  <a:pt x="3038" y="262"/>
                  <a:pt x="3037" y="258"/>
                  <a:pt x="3035" y="256"/>
                </a:cubicBezTo>
                <a:lnTo>
                  <a:pt x="3034" y="256"/>
                </a:lnTo>
                <a:lnTo>
                  <a:pt x="3034" y="255"/>
                </a:lnTo>
                <a:cubicBezTo>
                  <a:pt x="3030" y="255"/>
                  <a:pt x="3026" y="254"/>
                  <a:pt x="3025" y="253"/>
                </a:cubicBezTo>
                <a:cubicBezTo>
                  <a:pt x="3023" y="251"/>
                  <a:pt x="3027" y="249"/>
                  <a:pt x="3030" y="250"/>
                </a:cubicBezTo>
                <a:cubicBezTo>
                  <a:pt x="3032" y="251"/>
                  <a:pt x="3033" y="253"/>
                  <a:pt x="3034" y="255"/>
                </a:cubicBezTo>
                <a:cubicBezTo>
                  <a:pt x="3034" y="255"/>
                  <a:pt x="3035" y="255"/>
                  <a:pt x="3035" y="256"/>
                </a:cubicBezTo>
                <a:lnTo>
                  <a:pt x="3035" y="256"/>
                </a:lnTo>
                <a:cubicBezTo>
                  <a:pt x="3039" y="255"/>
                  <a:pt x="3043" y="255"/>
                  <a:pt x="3046" y="254"/>
                </a:cubicBezTo>
                <a:cubicBezTo>
                  <a:pt x="3059" y="248"/>
                  <a:pt x="3070" y="248"/>
                  <a:pt x="3081" y="254"/>
                </a:cubicBezTo>
                <a:cubicBezTo>
                  <a:pt x="3084" y="256"/>
                  <a:pt x="3088" y="256"/>
                  <a:pt x="3092" y="257"/>
                </a:cubicBezTo>
                <a:lnTo>
                  <a:pt x="3092" y="257"/>
                </a:lnTo>
                <a:cubicBezTo>
                  <a:pt x="3093" y="257"/>
                  <a:pt x="3093" y="257"/>
                  <a:pt x="3094" y="257"/>
                </a:cubicBezTo>
                <a:cubicBezTo>
                  <a:pt x="3094" y="256"/>
                  <a:pt x="3095" y="255"/>
                  <a:pt x="3095" y="254"/>
                </a:cubicBezTo>
                <a:cubicBezTo>
                  <a:pt x="3096" y="253"/>
                  <a:pt x="3097" y="252"/>
                  <a:pt x="3098" y="252"/>
                </a:cubicBezTo>
                <a:cubicBezTo>
                  <a:pt x="3103" y="251"/>
                  <a:pt x="3106" y="253"/>
                  <a:pt x="3103" y="255"/>
                </a:cubicBezTo>
                <a:cubicBezTo>
                  <a:pt x="3101" y="256"/>
                  <a:pt x="3097" y="256"/>
                  <a:pt x="3094" y="257"/>
                </a:cubicBezTo>
                <a:cubicBezTo>
                  <a:pt x="3093" y="257"/>
                  <a:pt x="3093" y="257"/>
                  <a:pt x="3093" y="258"/>
                </a:cubicBezTo>
                <a:moveTo>
                  <a:pt x="4511" y="496"/>
                </a:moveTo>
                <a:cubicBezTo>
                  <a:pt x="4509" y="499"/>
                  <a:pt x="4507" y="501"/>
                  <a:pt x="4505" y="504"/>
                </a:cubicBezTo>
                <a:cubicBezTo>
                  <a:pt x="4505" y="501"/>
                  <a:pt x="4504" y="499"/>
                  <a:pt x="4504" y="497"/>
                </a:cubicBezTo>
                <a:cubicBezTo>
                  <a:pt x="4504" y="496"/>
                  <a:pt x="4505" y="496"/>
                  <a:pt x="4505" y="496"/>
                </a:cubicBezTo>
                <a:cubicBezTo>
                  <a:pt x="4507" y="496"/>
                  <a:pt x="4509" y="496"/>
                  <a:pt x="4511" y="496"/>
                </a:cubicBezTo>
                <a:moveTo>
                  <a:pt x="4765" y="438"/>
                </a:moveTo>
                <a:cubicBezTo>
                  <a:pt x="4767" y="436"/>
                  <a:pt x="4776" y="438"/>
                  <a:pt x="4775" y="441"/>
                </a:cubicBezTo>
                <a:cubicBezTo>
                  <a:pt x="4768" y="443"/>
                  <a:pt x="4770" y="438"/>
                  <a:pt x="4765" y="438"/>
                </a:cubicBezTo>
                <a:moveTo>
                  <a:pt x="4887" y="474"/>
                </a:moveTo>
                <a:cubicBezTo>
                  <a:pt x="4880" y="474"/>
                  <a:pt x="4883" y="473"/>
                  <a:pt x="4875" y="474"/>
                </a:cubicBezTo>
                <a:cubicBezTo>
                  <a:pt x="4873" y="470"/>
                  <a:pt x="4888" y="472"/>
                  <a:pt x="4887" y="474"/>
                </a:cubicBezTo>
                <a:moveTo>
                  <a:pt x="4879" y="488"/>
                </a:moveTo>
                <a:cubicBezTo>
                  <a:pt x="4879" y="487"/>
                  <a:pt x="4879" y="487"/>
                  <a:pt x="4879" y="486"/>
                </a:cubicBezTo>
                <a:cubicBezTo>
                  <a:pt x="4881" y="486"/>
                  <a:pt x="4883" y="485"/>
                  <a:pt x="4887" y="485"/>
                </a:cubicBezTo>
                <a:cubicBezTo>
                  <a:pt x="4887" y="487"/>
                  <a:pt x="4883" y="488"/>
                  <a:pt x="4879" y="488"/>
                </a:cubicBezTo>
                <a:moveTo>
                  <a:pt x="4858" y="530"/>
                </a:moveTo>
                <a:cubicBezTo>
                  <a:pt x="4862" y="532"/>
                  <a:pt x="4866" y="532"/>
                  <a:pt x="4862" y="529"/>
                </a:cubicBezTo>
                <a:cubicBezTo>
                  <a:pt x="4870" y="531"/>
                  <a:pt x="4886" y="529"/>
                  <a:pt x="4891" y="532"/>
                </a:cubicBezTo>
                <a:cubicBezTo>
                  <a:pt x="4891" y="535"/>
                  <a:pt x="4888" y="535"/>
                  <a:pt x="4890" y="538"/>
                </a:cubicBezTo>
                <a:cubicBezTo>
                  <a:pt x="4880" y="541"/>
                  <a:pt x="4861" y="540"/>
                  <a:pt x="4848" y="541"/>
                </a:cubicBezTo>
                <a:cubicBezTo>
                  <a:pt x="4849" y="543"/>
                  <a:pt x="4850" y="544"/>
                  <a:pt x="4853" y="545"/>
                </a:cubicBezTo>
                <a:cubicBezTo>
                  <a:pt x="4852" y="543"/>
                  <a:pt x="4854" y="542"/>
                  <a:pt x="4858" y="542"/>
                </a:cubicBezTo>
                <a:cubicBezTo>
                  <a:pt x="4860" y="544"/>
                  <a:pt x="4860" y="544"/>
                  <a:pt x="4859" y="547"/>
                </a:cubicBezTo>
                <a:cubicBezTo>
                  <a:pt x="4864" y="546"/>
                  <a:pt x="4869" y="546"/>
                  <a:pt x="4869" y="548"/>
                </a:cubicBezTo>
                <a:cubicBezTo>
                  <a:pt x="4867" y="548"/>
                  <a:pt x="4864" y="548"/>
                  <a:pt x="4861" y="548"/>
                </a:cubicBezTo>
                <a:cubicBezTo>
                  <a:pt x="4862" y="553"/>
                  <a:pt x="4878" y="555"/>
                  <a:pt x="4883" y="553"/>
                </a:cubicBezTo>
                <a:cubicBezTo>
                  <a:pt x="4880" y="553"/>
                  <a:pt x="4877" y="552"/>
                  <a:pt x="4876" y="551"/>
                </a:cubicBezTo>
                <a:cubicBezTo>
                  <a:pt x="4879" y="550"/>
                  <a:pt x="4879" y="549"/>
                  <a:pt x="4882" y="549"/>
                </a:cubicBezTo>
                <a:cubicBezTo>
                  <a:pt x="4890" y="549"/>
                  <a:pt x="4885" y="552"/>
                  <a:pt x="4889" y="553"/>
                </a:cubicBezTo>
                <a:cubicBezTo>
                  <a:pt x="4892" y="550"/>
                  <a:pt x="4891" y="555"/>
                  <a:pt x="4893" y="555"/>
                </a:cubicBezTo>
                <a:cubicBezTo>
                  <a:pt x="4895" y="553"/>
                  <a:pt x="4895" y="552"/>
                  <a:pt x="4901" y="552"/>
                </a:cubicBezTo>
                <a:cubicBezTo>
                  <a:pt x="4901" y="552"/>
                  <a:pt x="4901" y="553"/>
                  <a:pt x="4901" y="554"/>
                </a:cubicBezTo>
                <a:lnTo>
                  <a:pt x="4887" y="557"/>
                </a:lnTo>
                <a:cubicBezTo>
                  <a:pt x="4887" y="556"/>
                  <a:pt x="4887" y="554"/>
                  <a:pt x="4883" y="555"/>
                </a:cubicBezTo>
                <a:cubicBezTo>
                  <a:pt x="4883" y="556"/>
                  <a:pt x="4883" y="556"/>
                  <a:pt x="4883" y="557"/>
                </a:cubicBezTo>
                <a:cubicBezTo>
                  <a:pt x="4862" y="553"/>
                  <a:pt x="4847" y="549"/>
                  <a:pt x="4837" y="546"/>
                </a:cubicBezTo>
                <a:cubicBezTo>
                  <a:pt x="4840" y="545"/>
                  <a:pt x="4844" y="544"/>
                  <a:pt x="4848" y="543"/>
                </a:cubicBezTo>
                <a:cubicBezTo>
                  <a:pt x="4840" y="542"/>
                  <a:pt x="4831" y="539"/>
                  <a:pt x="4823" y="538"/>
                </a:cubicBezTo>
                <a:cubicBezTo>
                  <a:pt x="4821" y="536"/>
                  <a:pt x="4821" y="534"/>
                  <a:pt x="4822" y="532"/>
                </a:cubicBezTo>
                <a:cubicBezTo>
                  <a:pt x="4823" y="532"/>
                  <a:pt x="4823" y="532"/>
                  <a:pt x="4824" y="531"/>
                </a:cubicBezTo>
                <a:cubicBezTo>
                  <a:pt x="4824" y="533"/>
                  <a:pt x="4822" y="533"/>
                  <a:pt x="4822" y="534"/>
                </a:cubicBezTo>
                <a:cubicBezTo>
                  <a:pt x="4839" y="534"/>
                  <a:pt x="4830" y="541"/>
                  <a:pt x="4848" y="540"/>
                </a:cubicBezTo>
                <a:cubicBezTo>
                  <a:pt x="4851" y="538"/>
                  <a:pt x="4852" y="536"/>
                  <a:pt x="4857" y="535"/>
                </a:cubicBezTo>
                <a:cubicBezTo>
                  <a:pt x="4852" y="534"/>
                  <a:pt x="4856" y="530"/>
                  <a:pt x="4858" y="530"/>
                </a:cubicBezTo>
                <a:moveTo>
                  <a:pt x="4942" y="544"/>
                </a:moveTo>
                <a:lnTo>
                  <a:pt x="4933" y="546"/>
                </a:lnTo>
                <a:cubicBezTo>
                  <a:pt x="4931" y="546"/>
                  <a:pt x="4929" y="545"/>
                  <a:pt x="4928" y="545"/>
                </a:cubicBezTo>
                <a:cubicBezTo>
                  <a:pt x="4931" y="544"/>
                  <a:pt x="4938" y="543"/>
                  <a:pt x="4942" y="544"/>
                </a:cubicBezTo>
                <a:moveTo>
                  <a:pt x="4945" y="541"/>
                </a:moveTo>
                <a:cubicBezTo>
                  <a:pt x="4949" y="541"/>
                  <a:pt x="4953" y="541"/>
                  <a:pt x="4956" y="541"/>
                </a:cubicBezTo>
                <a:lnTo>
                  <a:pt x="4944" y="544"/>
                </a:lnTo>
                <a:cubicBezTo>
                  <a:pt x="4944" y="542"/>
                  <a:pt x="4943" y="541"/>
                  <a:pt x="4945" y="541"/>
                </a:cubicBezTo>
                <a:moveTo>
                  <a:pt x="4918" y="616"/>
                </a:moveTo>
                <a:cubicBezTo>
                  <a:pt x="4920" y="615"/>
                  <a:pt x="4922" y="615"/>
                  <a:pt x="4926" y="615"/>
                </a:cubicBezTo>
                <a:cubicBezTo>
                  <a:pt x="4927" y="616"/>
                  <a:pt x="4924" y="616"/>
                  <a:pt x="4924" y="618"/>
                </a:cubicBezTo>
                <a:cubicBezTo>
                  <a:pt x="4925" y="619"/>
                  <a:pt x="4927" y="618"/>
                  <a:pt x="4929" y="618"/>
                </a:cubicBezTo>
                <a:cubicBezTo>
                  <a:pt x="4926" y="621"/>
                  <a:pt x="4916" y="620"/>
                  <a:pt x="4918" y="616"/>
                </a:cubicBezTo>
                <a:cubicBezTo>
                  <a:pt x="4903" y="618"/>
                  <a:pt x="4891" y="616"/>
                  <a:pt x="4876" y="614"/>
                </a:cubicBezTo>
                <a:cubicBezTo>
                  <a:pt x="4888" y="612"/>
                  <a:pt x="4902" y="611"/>
                  <a:pt x="4915" y="611"/>
                </a:cubicBezTo>
                <a:cubicBezTo>
                  <a:pt x="4914" y="612"/>
                  <a:pt x="4909" y="612"/>
                  <a:pt x="4910" y="613"/>
                </a:cubicBezTo>
                <a:cubicBezTo>
                  <a:pt x="4913" y="614"/>
                  <a:pt x="4918" y="613"/>
                  <a:pt x="4918" y="616"/>
                </a:cubicBezTo>
                <a:moveTo>
                  <a:pt x="4856" y="621"/>
                </a:moveTo>
                <a:cubicBezTo>
                  <a:pt x="4856" y="614"/>
                  <a:pt x="4866" y="618"/>
                  <a:pt x="4878" y="617"/>
                </a:cubicBezTo>
                <a:cubicBezTo>
                  <a:pt x="4875" y="620"/>
                  <a:pt x="4862" y="619"/>
                  <a:pt x="4856" y="621"/>
                </a:cubicBezTo>
                <a:moveTo>
                  <a:pt x="4704" y="736"/>
                </a:moveTo>
                <a:cubicBezTo>
                  <a:pt x="4704" y="737"/>
                  <a:pt x="4708" y="738"/>
                  <a:pt x="4705" y="739"/>
                </a:cubicBezTo>
                <a:cubicBezTo>
                  <a:pt x="4700" y="735"/>
                  <a:pt x="4694" y="738"/>
                  <a:pt x="4686" y="738"/>
                </a:cubicBezTo>
                <a:cubicBezTo>
                  <a:pt x="4685" y="736"/>
                  <a:pt x="4685" y="734"/>
                  <a:pt x="4680" y="735"/>
                </a:cubicBezTo>
                <a:cubicBezTo>
                  <a:pt x="4683" y="739"/>
                  <a:pt x="4671" y="738"/>
                  <a:pt x="4670" y="736"/>
                </a:cubicBezTo>
                <a:cubicBezTo>
                  <a:pt x="4669" y="737"/>
                  <a:pt x="4670" y="738"/>
                  <a:pt x="4668" y="738"/>
                </a:cubicBezTo>
                <a:cubicBezTo>
                  <a:pt x="4665" y="735"/>
                  <a:pt x="4677" y="734"/>
                  <a:pt x="4671" y="733"/>
                </a:cubicBezTo>
                <a:cubicBezTo>
                  <a:pt x="4671" y="734"/>
                  <a:pt x="4668" y="734"/>
                  <a:pt x="4665" y="735"/>
                </a:cubicBezTo>
                <a:cubicBezTo>
                  <a:pt x="4668" y="733"/>
                  <a:pt x="4669" y="731"/>
                  <a:pt x="4670" y="730"/>
                </a:cubicBezTo>
                <a:cubicBezTo>
                  <a:pt x="4674" y="731"/>
                  <a:pt x="4669" y="733"/>
                  <a:pt x="4677" y="733"/>
                </a:cubicBezTo>
                <a:cubicBezTo>
                  <a:pt x="4676" y="730"/>
                  <a:pt x="4687" y="727"/>
                  <a:pt x="4691" y="729"/>
                </a:cubicBezTo>
                <a:cubicBezTo>
                  <a:pt x="4690" y="731"/>
                  <a:pt x="4685" y="730"/>
                  <a:pt x="4689" y="732"/>
                </a:cubicBezTo>
                <a:cubicBezTo>
                  <a:pt x="4694" y="728"/>
                  <a:pt x="4704" y="731"/>
                  <a:pt x="4703" y="727"/>
                </a:cubicBezTo>
                <a:cubicBezTo>
                  <a:pt x="4712" y="730"/>
                  <a:pt x="4714" y="725"/>
                  <a:pt x="4725" y="728"/>
                </a:cubicBezTo>
                <a:cubicBezTo>
                  <a:pt x="4727" y="725"/>
                  <a:pt x="4723" y="725"/>
                  <a:pt x="4726" y="724"/>
                </a:cubicBezTo>
                <a:cubicBezTo>
                  <a:pt x="4729" y="725"/>
                  <a:pt x="4732" y="724"/>
                  <a:pt x="4735" y="723"/>
                </a:cubicBezTo>
                <a:cubicBezTo>
                  <a:pt x="4740" y="727"/>
                  <a:pt x="4743" y="731"/>
                  <a:pt x="4744" y="734"/>
                </a:cubicBezTo>
                <a:cubicBezTo>
                  <a:pt x="4733" y="737"/>
                  <a:pt x="4714" y="739"/>
                  <a:pt x="4704" y="736"/>
                </a:cubicBezTo>
                <a:moveTo>
                  <a:pt x="4717" y="754"/>
                </a:moveTo>
                <a:cubicBezTo>
                  <a:pt x="4730" y="755"/>
                  <a:pt x="4715" y="757"/>
                  <a:pt x="4710" y="756"/>
                </a:cubicBezTo>
                <a:cubicBezTo>
                  <a:pt x="4711" y="754"/>
                  <a:pt x="4714" y="753"/>
                  <a:pt x="4717" y="752"/>
                </a:cubicBezTo>
                <a:cubicBezTo>
                  <a:pt x="4722" y="752"/>
                  <a:pt x="4728" y="752"/>
                  <a:pt x="4732" y="753"/>
                </a:cubicBezTo>
                <a:cubicBezTo>
                  <a:pt x="4729" y="758"/>
                  <a:pt x="4725" y="753"/>
                  <a:pt x="4717" y="754"/>
                </a:cubicBezTo>
                <a:moveTo>
                  <a:pt x="4703" y="751"/>
                </a:moveTo>
                <a:cubicBezTo>
                  <a:pt x="4706" y="748"/>
                  <a:pt x="4711" y="752"/>
                  <a:pt x="4710" y="747"/>
                </a:cubicBezTo>
                <a:cubicBezTo>
                  <a:pt x="4719" y="746"/>
                  <a:pt x="4720" y="748"/>
                  <a:pt x="4726" y="746"/>
                </a:cubicBezTo>
                <a:cubicBezTo>
                  <a:pt x="4725" y="752"/>
                  <a:pt x="4713" y="751"/>
                  <a:pt x="4703" y="751"/>
                </a:cubicBezTo>
                <a:moveTo>
                  <a:pt x="4704" y="756"/>
                </a:moveTo>
                <a:cubicBezTo>
                  <a:pt x="4698" y="755"/>
                  <a:pt x="4696" y="760"/>
                  <a:pt x="4694" y="757"/>
                </a:cubicBezTo>
                <a:cubicBezTo>
                  <a:pt x="4694" y="755"/>
                  <a:pt x="4700" y="756"/>
                  <a:pt x="4699" y="754"/>
                </a:cubicBezTo>
                <a:cubicBezTo>
                  <a:pt x="4693" y="754"/>
                  <a:pt x="4693" y="751"/>
                  <a:pt x="4685" y="752"/>
                </a:cubicBezTo>
                <a:cubicBezTo>
                  <a:pt x="4682" y="758"/>
                  <a:pt x="4653" y="760"/>
                  <a:pt x="4657" y="753"/>
                </a:cubicBezTo>
                <a:cubicBezTo>
                  <a:pt x="4648" y="756"/>
                  <a:pt x="4643" y="755"/>
                  <a:pt x="4651" y="759"/>
                </a:cubicBezTo>
                <a:cubicBezTo>
                  <a:pt x="4644" y="757"/>
                  <a:pt x="4631" y="759"/>
                  <a:pt x="4634" y="761"/>
                </a:cubicBezTo>
                <a:cubicBezTo>
                  <a:pt x="4633" y="759"/>
                  <a:pt x="4627" y="761"/>
                  <a:pt x="4627" y="759"/>
                </a:cubicBezTo>
                <a:cubicBezTo>
                  <a:pt x="4628" y="757"/>
                  <a:pt x="4639" y="759"/>
                  <a:pt x="4637" y="755"/>
                </a:cubicBezTo>
                <a:cubicBezTo>
                  <a:pt x="4636" y="752"/>
                  <a:pt x="4623" y="757"/>
                  <a:pt x="4622" y="754"/>
                </a:cubicBezTo>
                <a:cubicBezTo>
                  <a:pt x="4628" y="754"/>
                  <a:pt x="4623" y="750"/>
                  <a:pt x="4630" y="751"/>
                </a:cubicBezTo>
                <a:cubicBezTo>
                  <a:pt x="4626" y="754"/>
                  <a:pt x="4633" y="754"/>
                  <a:pt x="4638" y="752"/>
                </a:cubicBezTo>
                <a:cubicBezTo>
                  <a:pt x="4635" y="754"/>
                  <a:pt x="4638" y="756"/>
                  <a:pt x="4645" y="755"/>
                </a:cubicBezTo>
                <a:cubicBezTo>
                  <a:pt x="4639" y="752"/>
                  <a:pt x="4641" y="751"/>
                  <a:pt x="4648" y="749"/>
                </a:cubicBezTo>
                <a:cubicBezTo>
                  <a:pt x="4636" y="749"/>
                  <a:pt x="4624" y="748"/>
                  <a:pt x="4613" y="748"/>
                </a:cubicBezTo>
                <a:cubicBezTo>
                  <a:pt x="4617" y="749"/>
                  <a:pt x="4607" y="751"/>
                  <a:pt x="4608" y="753"/>
                </a:cubicBezTo>
                <a:cubicBezTo>
                  <a:pt x="4593" y="755"/>
                  <a:pt x="4588" y="750"/>
                  <a:pt x="4573" y="752"/>
                </a:cubicBezTo>
                <a:cubicBezTo>
                  <a:pt x="4576" y="751"/>
                  <a:pt x="4574" y="750"/>
                  <a:pt x="4573" y="749"/>
                </a:cubicBezTo>
                <a:cubicBezTo>
                  <a:pt x="4575" y="749"/>
                  <a:pt x="4576" y="749"/>
                  <a:pt x="4577" y="749"/>
                </a:cubicBezTo>
                <a:cubicBezTo>
                  <a:pt x="4582" y="750"/>
                  <a:pt x="4590" y="749"/>
                  <a:pt x="4591" y="748"/>
                </a:cubicBezTo>
                <a:cubicBezTo>
                  <a:pt x="4588" y="748"/>
                  <a:pt x="4589" y="747"/>
                  <a:pt x="4590" y="746"/>
                </a:cubicBezTo>
                <a:cubicBezTo>
                  <a:pt x="4586" y="747"/>
                  <a:pt x="4582" y="747"/>
                  <a:pt x="4579" y="747"/>
                </a:cubicBezTo>
                <a:cubicBezTo>
                  <a:pt x="4580" y="745"/>
                  <a:pt x="4582" y="743"/>
                  <a:pt x="4583" y="740"/>
                </a:cubicBezTo>
                <a:cubicBezTo>
                  <a:pt x="4584" y="740"/>
                  <a:pt x="4584" y="740"/>
                  <a:pt x="4585" y="740"/>
                </a:cubicBezTo>
                <a:cubicBezTo>
                  <a:pt x="4585" y="742"/>
                  <a:pt x="4586" y="743"/>
                  <a:pt x="4588" y="744"/>
                </a:cubicBezTo>
                <a:cubicBezTo>
                  <a:pt x="4592" y="743"/>
                  <a:pt x="4602" y="745"/>
                  <a:pt x="4600" y="741"/>
                </a:cubicBezTo>
                <a:cubicBezTo>
                  <a:pt x="4586" y="743"/>
                  <a:pt x="4592" y="738"/>
                  <a:pt x="4585" y="735"/>
                </a:cubicBezTo>
                <a:cubicBezTo>
                  <a:pt x="4585" y="734"/>
                  <a:pt x="4585" y="734"/>
                  <a:pt x="4585" y="733"/>
                </a:cubicBezTo>
                <a:cubicBezTo>
                  <a:pt x="4586" y="732"/>
                  <a:pt x="4586" y="731"/>
                  <a:pt x="4587" y="730"/>
                </a:cubicBezTo>
                <a:cubicBezTo>
                  <a:pt x="4592" y="730"/>
                  <a:pt x="4597" y="731"/>
                  <a:pt x="4602" y="731"/>
                </a:cubicBezTo>
                <a:cubicBezTo>
                  <a:pt x="4600" y="730"/>
                  <a:pt x="4599" y="729"/>
                  <a:pt x="4602" y="729"/>
                </a:cubicBezTo>
                <a:cubicBezTo>
                  <a:pt x="4607" y="729"/>
                  <a:pt x="4611" y="730"/>
                  <a:pt x="4614" y="732"/>
                </a:cubicBezTo>
                <a:cubicBezTo>
                  <a:pt x="4613" y="728"/>
                  <a:pt x="4614" y="729"/>
                  <a:pt x="4620" y="729"/>
                </a:cubicBezTo>
                <a:cubicBezTo>
                  <a:pt x="4620" y="728"/>
                  <a:pt x="4617" y="727"/>
                  <a:pt x="4617" y="726"/>
                </a:cubicBezTo>
                <a:cubicBezTo>
                  <a:pt x="4625" y="725"/>
                  <a:pt x="4631" y="724"/>
                  <a:pt x="4636" y="724"/>
                </a:cubicBezTo>
                <a:cubicBezTo>
                  <a:pt x="4639" y="726"/>
                  <a:pt x="4642" y="728"/>
                  <a:pt x="4645" y="731"/>
                </a:cubicBezTo>
                <a:cubicBezTo>
                  <a:pt x="4645" y="732"/>
                  <a:pt x="4646" y="733"/>
                  <a:pt x="4647" y="734"/>
                </a:cubicBezTo>
                <a:cubicBezTo>
                  <a:pt x="4634" y="736"/>
                  <a:pt x="4617" y="732"/>
                  <a:pt x="4608" y="734"/>
                </a:cubicBezTo>
                <a:cubicBezTo>
                  <a:pt x="4613" y="736"/>
                  <a:pt x="4622" y="735"/>
                  <a:pt x="4625" y="738"/>
                </a:cubicBezTo>
                <a:cubicBezTo>
                  <a:pt x="4611" y="738"/>
                  <a:pt x="4605" y="733"/>
                  <a:pt x="4596" y="733"/>
                </a:cubicBezTo>
                <a:cubicBezTo>
                  <a:pt x="4598" y="739"/>
                  <a:pt x="4607" y="739"/>
                  <a:pt x="4614" y="741"/>
                </a:cubicBezTo>
                <a:cubicBezTo>
                  <a:pt x="4618" y="747"/>
                  <a:pt x="4597" y="744"/>
                  <a:pt x="4593" y="749"/>
                </a:cubicBezTo>
                <a:cubicBezTo>
                  <a:pt x="4603" y="748"/>
                  <a:pt x="4614" y="746"/>
                  <a:pt x="4622" y="742"/>
                </a:cubicBezTo>
                <a:cubicBezTo>
                  <a:pt x="4630" y="747"/>
                  <a:pt x="4637" y="746"/>
                  <a:pt x="4649" y="747"/>
                </a:cubicBezTo>
                <a:cubicBezTo>
                  <a:pt x="4644" y="743"/>
                  <a:pt x="4644" y="746"/>
                  <a:pt x="4646" y="741"/>
                </a:cubicBezTo>
                <a:cubicBezTo>
                  <a:pt x="4641" y="740"/>
                  <a:pt x="4639" y="744"/>
                  <a:pt x="4638" y="741"/>
                </a:cubicBezTo>
                <a:cubicBezTo>
                  <a:pt x="4640" y="739"/>
                  <a:pt x="4648" y="739"/>
                  <a:pt x="4650" y="737"/>
                </a:cubicBezTo>
                <a:cubicBezTo>
                  <a:pt x="4654" y="739"/>
                  <a:pt x="4656" y="739"/>
                  <a:pt x="4662" y="737"/>
                </a:cubicBezTo>
                <a:lnTo>
                  <a:pt x="4661" y="737"/>
                </a:lnTo>
                <a:cubicBezTo>
                  <a:pt x="4662" y="736"/>
                  <a:pt x="4663" y="736"/>
                  <a:pt x="4664" y="736"/>
                </a:cubicBezTo>
                <a:cubicBezTo>
                  <a:pt x="4664" y="736"/>
                  <a:pt x="4663" y="736"/>
                  <a:pt x="4664" y="736"/>
                </a:cubicBezTo>
                <a:cubicBezTo>
                  <a:pt x="4666" y="737"/>
                  <a:pt x="4668" y="738"/>
                  <a:pt x="4668" y="740"/>
                </a:cubicBezTo>
                <a:cubicBezTo>
                  <a:pt x="4663" y="740"/>
                  <a:pt x="4658" y="741"/>
                  <a:pt x="4652" y="741"/>
                </a:cubicBezTo>
                <a:cubicBezTo>
                  <a:pt x="4656" y="744"/>
                  <a:pt x="4651" y="746"/>
                  <a:pt x="4660" y="747"/>
                </a:cubicBezTo>
                <a:cubicBezTo>
                  <a:pt x="4660" y="745"/>
                  <a:pt x="4655" y="745"/>
                  <a:pt x="4657" y="743"/>
                </a:cubicBezTo>
                <a:cubicBezTo>
                  <a:pt x="4663" y="743"/>
                  <a:pt x="4674" y="742"/>
                  <a:pt x="4673" y="746"/>
                </a:cubicBezTo>
                <a:cubicBezTo>
                  <a:pt x="4672" y="743"/>
                  <a:pt x="4697" y="747"/>
                  <a:pt x="4687" y="742"/>
                </a:cubicBezTo>
                <a:cubicBezTo>
                  <a:pt x="4691" y="742"/>
                  <a:pt x="4694" y="743"/>
                  <a:pt x="4695" y="744"/>
                </a:cubicBezTo>
                <a:cubicBezTo>
                  <a:pt x="4697" y="747"/>
                  <a:pt x="4695" y="748"/>
                  <a:pt x="4695" y="751"/>
                </a:cubicBezTo>
                <a:cubicBezTo>
                  <a:pt x="4700" y="751"/>
                  <a:pt x="4703" y="752"/>
                  <a:pt x="4707" y="753"/>
                </a:cubicBezTo>
                <a:cubicBezTo>
                  <a:pt x="4704" y="753"/>
                  <a:pt x="4707" y="756"/>
                  <a:pt x="4704" y="756"/>
                </a:cubicBezTo>
                <a:moveTo>
                  <a:pt x="4636" y="807"/>
                </a:moveTo>
                <a:cubicBezTo>
                  <a:pt x="4637" y="810"/>
                  <a:pt x="4633" y="810"/>
                  <a:pt x="4635" y="813"/>
                </a:cubicBezTo>
                <a:cubicBezTo>
                  <a:pt x="4628" y="813"/>
                  <a:pt x="4618" y="815"/>
                  <a:pt x="4616" y="811"/>
                </a:cubicBezTo>
                <a:cubicBezTo>
                  <a:pt x="4633" y="812"/>
                  <a:pt x="4628" y="808"/>
                  <a:pt x="4636" y="807"/>
                </a:cubicBezTo>
                <a:moveTo>
                  <a:pt x="4607" y="815"/>
                </a:moveTo>
                <a:cubicBezTo>
                  <a:pt x="4601" y="815"/>
                  <a:pt x="4603" y="811"/>
                  <a:pt x="4598" y="811"/>
                </a:cubicBezTo>
                <a:cubicBezTo>
                  <a:pt x="4601" y="808"/>
                  <a:pt x="4612" y="812"/>
                  <a:pt x="4607" y="815"/>
                </a:cubicBezTo>
                <a:moveTo>
                  <a:pt x="4561" y="742"/>
                </a:moveTo>
                <a:lnTo>
                  <a:pt x="4561" y="742"/>
                </a:lnTo>
                <a:moveTo>
                  <a:pt x="4465" y="739"/>
                </a:moveTo>
                <a:cubicBezTo>
                  <a:pt x="4471" y="739"/>
                  <a:pt x="4474" y="738"/>
                  <a:pt x="4477" y="738"/>
                </a:cubicBezTo>
                <a:cubicBezTo>
                  <a:pt x="4477" y="739"/>
                  <a:pt x="4477" y="740"/>
                  <a:pt x="4476" y="740"/>
                </a:cubicBezTo>
                <a:cubicBezTo>
                  <a:pt x="4471" y="742"/>
                  <a:pt x="4466" y="743"/>
                  <a:pt x="4465" y="739"/>
                </a:cubicBezTo>
                <a:moveTo>
                  <a:pt x="4443" y="703"/>
                </a:moveTo>
                <a:cubicBezTo>
                  <a:pt x="4444" y="703"/>
                  <a:pt x="4446" y="703"/>
                  <a:pt x="4447" y="702"/>
                </a:cubicBezTo>
                <a:cubicBezTo>
                  <a:pt x="4445" y="703"/>
                  <a:pt x="4444" y="703"/>
                  <a:pt x="4442" y="704"/>
                </a:cubicBezTo>
                <a:cubicBezTo>
                  <a:pt x="4442" y="703"/>
                  <a:pt x="4443" y="703"/>
                  <a:pt x="4443" y="703"/>
                </a:cubicBezTo>
                <a:moveTo>
                  <a:pt x="4719" y="716"/>
                </a:moveTo>
                <a:cubicBezTo>
                  <a:pt x="4711" y="711"/>
                  <a:pt x="4697" y="718"/>
                  <a:pt x="4691" y="719"/>
                </a:cubicBezTo>
                <a:cubicBezTo>
                  <a:pt x="4688" y="717"/>
                  <a:pt x="4683" y="716"/>
                  <a:pt x="4678" y="714"/>
                </a:cubicBezTo>
                <a:cubicBezTo>
                  <a:pt x="4677" y="716"/>
                  <a:pt x="4681" y="716"/>
                  <a:pt x="4678" y="717"/>
                </a:cubicBezTo>
                <a:cubicBezTo>
                  <a:pt x="4672" y="717"/>
                  <a:pt x="4670" y="715"/>
                  <a:pt x="4666" y="714"/>
                </a:cubicBezTo>
                <a:cubicBezTo>
                  <a:pt x="4666" y="716"/>
                  <a:pt x="4664" y="717"/>
                  <a:pt x="4661" y="717"/>
                </a:cubicBezTo>
                <a:cubicBezTo>
                  <a:pt x="4655" y="708"/>
                  <a:pt x="4648" y="701"/>
                  <a:pt x="4640" y="697"/>
                </a:cubicBezTo>
                <a:cubicBezTo>
                  <a:pt x="4649" y="695"/>
                  <a:pt x="4663" y="697"/>
                  <a:pt x="4669" y="698"/>
                </a:cubicBezTo>
                <a:cubicBezTo>
                  <a:pt x="4675" y="698"/>
                  <a:pt x="4666" y="696"/>
                  <a:pt x="4669" y="695"/>
                </a:cubicBezTo>
                <a:cubicBezTo>
                  <a:pt x="4690" y="699"/>
                  <a:pt x="4710" y="707"/>
                  <a:pt x="4724" y="715"/>
                </a:cubicBezTo>
                <a:cubicBezTo>
                  <a:pt x="4723" y="716"/>
                  <a:pt x="4721" y="716"/>
                  <a:pt x="4719" y="716"/>
                </a:cubicBezTo>
                <a:moveTo>
                  <a:pt x="4724" y="722"/>
                </a:moveTo>
                <a:cubicBezTo>
                  <a:pt x="4723" y="725"/>
                  <a:pt x="4717" y="722"/>
                  <a:pt x="4716" y="721"/>
                </a:cubicBezTo>
                <a:cubicBezTo>
                  <a:pt x="4717" y="720"/>
                  <a:pt x="4722" y="720"/>
                  <a:pt x="4725" y="719"/>
                </a:cubicBezTo>
                <a:cubicBezTo>
                  <a:pt x="4726" y="720"/>
                  <a:pt x="4723" y="720"/>
                  <a:pt x="4722" y="720"/>
                </a:cubicBezTo>
                <a:cubicBezTo>
                  <a:pt x="4721" y="721"/>
                  <a:pt x="4722" y="722"/>
                  <a:pt x="4724" y="722"/>
                </a:cubicBezTo>
                <a:moveTo>
                  <a:pt x="4594" y="821"/>
                </a:moveTo>
                <a:cubicBezTo>
                  <a:pt x="4596" y="821"/>
                  <a:pt x="4596" y="822"/>
                  <a:pt x="4596" y="823"/>
                </a:cubicBezTo>
                <a:cubicBezTo>
                  <a:pt x="4594" y="823"/>
                  <a:pt x="4592" y="823"/>
                  <a:pt x="4590" y="823"/>
                </a:cubicBezTo>
                <a:cubicBezTo>
                  <a:pt x="4537" y="829"/>
                  <a:pt x="4520" y="845"/>
                  <a:pt x="4516" y="864"/>
                </a:cubicBezTo>
                <a:cubicBezTo>
                  <a:pt x="4506" y="863"/>
                  <a:pt x="4492" y="864"/>
                  <a:pt x="4483" y="860"/>
                </a:cubicBezTo>
                <a:cubicBezTo>
                  <a:pt x="4475" y="862"/>
                  <a:pt x="4465" y="867"/>
                  <a:pt x="4461" y="861"/>
                </a:cubicBezTo>
                <a:cubicBezTo>
                  <a:pt x="4454" y="861"/>
                  <a:pt x="4456" y="864"/>
                  <a:pt x="4451" y="865"/>
                </a:cubicBezTo>
                <a:cubicBezTo>
                  <a:pt x="4447" y="864"/>
                  <a:pt x="4451" y="859"/>
                  <a:pt x="4446" y="859"/>
                </a:cubicBezTo>
                <a:cubicBezTo>
                  <a:pt x="4446" y="862"/>
                  <a:pt x="4440" y="861"/>
                  <a:pt x="4437" y="864"/>
                </a:cubicBezTo>
                <a:cubicBezTo>
                  <a:pt x="4433" y="860"/>
                  <a:pt x="4422" y="860"/>
                  <a:pt x="4419" y="856"/>
                </a:cubicBezTo>
                <a:cubicBezTo>
                  <a:pt x="4425" y="855"/>
                  <a:pt x="4440" y="853"/>
                  <a:pt x="4432" y="849"/>
                </a:cubicBezTo>
                <a:cubicBezTo>
                  <a:pt x="4426" y="856"/>
                  <a:pt x="4413" y="858"/>
                  <a:pt x="4402" y="856"/>
                </a:cubicBezTo>
                <a:cubicBezTo>
                  <a:pt x="4397" y="855"/>
                  <a:pt x="4392" y="853"/>
                  <a:pt x="4386" y="852"/>
                </a:cubicBezTo>
                <a:cubicBezTo>
                  <a:pt x="4385" y="851"/>
                  <a:pt x="4384" y="850"/>
                  <a:pt x="4384" y="849"/>
                </a:cubicBezTo>
                <a:cubicBezTo>
                  <a:pt x="4381" y="849"/>
                  <a:pt x="4381" y="850"/>
                  <a:pt x="4382" y="850"/>
                </a:cubicBezTo>
                <a:cubicBezTo>
                  <a:pt x="4378" y="849"/>
                  <a:pt x="4375" y="848"/>
                  <a:pt x="4371" y="847"/>
                </a:cubicBezTo>
                <a:cubicBezTo>
                  <a:pt x="4371" y="847"/>
                  <a:pt x="4371" y="846"/>
                  <a:pt x="4371" y="845"/>
                </a:cubicBezTo>
                <a:cubicBezTo>
                  <a:pt x="4373" y="845"/>
                  <a:pt x="4376" y="844"/>
                  <a:pt x="4379" y="844"/>
                </a:cubicBezTo>
                <a:cubicBezTo>
                  <a:pt x="4379" y="836"/>
                  <a:pt x="4369" y="837"/>
                  <a:pt x="4359" y="837"/>
                </a:cubicBezTo>
                <a:cubicBezTo>
                  <a:pt x="4361" y="835"/>
                  <a:pt x="4363" y="834"/>
                  <a:pt x="4364" y="832"/>
                </a:cubicBezTo>
                <a:cubicBezTo>
                  <a:pt x="4372" y="831"/>
                  <a:pt x="4383" y="833"/>
                  <a:pt x="4395" y="833"/>
                </a:cubicBezTo>
                <a:cubicBezTo>
                  <a:pt x="4398" y="829"/>
                  <a:pt x="4394" y="830"/>
                  <a:pt x="4390" y="828"/>
                </a:cubicBezTo>
                <a:cubicBezTo>
                  <a:pt x="4395" y="826"/>
                  <a:pt x="4401" y="826"/>
                  <a:pt x="4408" y="827"/>
                </a:cubicBezTo>
                <a:cubicBezTo>
                  <a:pt x="4407" y="829"/>
                  <a:pt x="4406" y="831"/>
                  <a:pt x="4406" y="833"/>
                </a:cubicBezTo>
                <a:cubicBezTo>
                  <a:pt x="4403" y="833"/>
                  <a:pt x="4400" y="833"/>
                  <a:pt x="4397" y="834"/>
                </a:cubicBezTo>
                <a:cubicBezTo>
                  <a:pt x="4397" y="835"/>
                  <a:pt x="4398" y="836"/>
                  <a:pt x="4400" y="837"/>
                </a:cubicBezTo>
                <a:cubicBezTo>
                  <a:pt x="4401" y="836"/>
                  <a:pt x="4402" y="836"/>
                  <a:pt x="4404" y="836"/>
                </a:cubicBezTo>
                <a:cubicBezTo>
                  <a:pt x="4402" y="834"/>
                  <a:pt x="4403" y="834"/>
                  <a:pt x="4405" y="834"/>
                </a:cubicBezTo>
                <a:cubicBezTo>
                  <a:pt x="4405" y="836"/>
                  <a:pt x="4404" y="838"/>
                  <a:pt x="4403" y="841"/>
                </a:cubicBezTo>
                <a:cubicBezTo>
                  <a:pt x="4402" y="841"/>
                  <a:pt x="4401" y="840"/>
                  <a:pt x="4400" y="839"/>
                </a:cubicBezTo>
                <a:cubicBezTo>
                  <a:pt x="4392" y="839"/>
                  <a:pt x="4388" y="843"/>
                  <a:pt x="4382" y="841"/>
                </a:cubicBezTo>
                <a:cubicBezTo>
                  <a:pt x="4380" y="843"/>
                  <a:pt x="4385" y="845"/>
                  <a:pt x="4379" y="846"/>
                </a:cubicBezTo>
                <a:cubicBezTo>
                  <a:pt x="4387" y="847"/>
                  <a:pt x="4394" y="846"/>
                  <a:pt x="4387" y="843"/>
                </a:cubicBezTo>
                <a:cubicBezTo>
                  <a:pt x="4391" y="843"/>
                  <a:pt x="4397" y="843"/>
                  <a:pt x="4403" y="843"/>
                </a:cubicBezTo>
                <a:lnTo>
                  <a:pt x="4403" y="843"/>
                </a:lnTo>
                <a:cubicBezTo>
                  <a:pt x="4402" y="844"/>
                  <a:pt x="4409" y="847"/>
                  <a:pt x="4412" y="849"/>
                </a:cubicBezTo>
                <a:cubicBezTo>
                  <a:pt x="4412" y="847"/>
                  <a:pt x="4413" y="845"/>
                  <a:pt x="4414" y="843"/>
                </a:cubicBezTo>
                <a:cubicBezTo>
                  <a:pt x="4421" y="843"/>
                  <a:pt x="4428" y="842"/>
                  <a:pt x="4433" y="840"/>
                </a:cubicBezTo>
                <a:cubicBezTo>
                  <a:pt x="4429" y="840"/>
                  <a:pt x="4428" y="839"/>
                  <a:pt x="4424" y="839"/>
                </a:cubicBezTo>
                <a:cubicBezTo>
                  <a:pt x="4424" y="840"/>
                  <a:pt x="4420" y="841"/>
                  <a:pt x="4414" y="842"/>
                </a:cubicBezTo>
                <a:cubicBezTo>
                  <a:pt x="4415" y="839"/>
                  <a:pt x="4416" y="837"/>
                  <a:pt x="4417" y="835"/>
                </a:cubicBezTo>
                <a:lnTo>
                  <a:pt x="4416" y="834"/>
                </a:lnTo>
                <a:cubicBezTo>
                  <a:pt x="4418" y="834"/>
                  <a:pt x="4419" y="834"/>
                  <a:pt x="4419" y="834"/>
                </a:cubicBezTo>
                <a:cubicBezTo>
                  <a:pt x="4418" y="834"/>
                  <a:pt x="4417" y="834"/>
                  <a:pt x="4417" y="833"/>
                </a:cubicBezTo>
                <a:cubicBezTo>
                  <a:pt x="4420" y="833"/>
                  <a:pt x="4423" y="833"/>
                  <a:pt x="4423" y="832"/>
                </a:cubicBezTo>
                <a:cubicBezTo>
                  <a:pt x="4420" y="831"/>
                  <a:pt x="4418" y="832"/>
                  <a:pt x="4415" y="832"/>
                </a:cubicBezTo>
                <a:cubicBezTo>
                  <a:pt x="4414" y="830"/>
                  <a:pt x="4413" y="829"/>
                  <a:pt x="4412" y="827"/>
                </a:cubicBezTo>
                <a:cubicBezTo>
                  <a:pt x="4421" y="828"/>
                  <a:pt x="4430" y="828"/>
                  <a:pt x="4436" y="824"/>
                </a:cubicBezTo>
                <a:cubicBezTo>
                  <a:pt x="4431" y="824"/>
                  <a:pt x="4425" y="823"/>
                  <a:pt x="4417" y="822"/>
                </a:cubicBezTo>
                <a:cubicBezTo>
                  <a:pt x="4453" y="821"/>
                  <a:pt x="4470" y="823"/>
                  <a:pt x="4506" y="821"/>
                </a:cubicBezTo>
                <a:cubicBezTo>
                  <a:pt x="4506" y="822"/>
                  <a:pt x="4503" y="823"/>
                  <a:pt x="4503" y="824"/>
                </a:cubicBezTo>
                <a:cubicBezTo>
                  <a:pt x="4511" y="823"/>
                  <a:pt x="4513" y="820"/>
                  <a:pt x="4522" y="819"/>
                </a:cubicBezTo>
                <a:cubicBezTo>
                  <a:pt x="4523" y="821"/>
                  <a:pt x="4522" y="822"/>
                  <a:pt x="4525" y="822"/>
                </a:cubicBezTo>
                <a:cubicBezTo>
                  <a:pt x="4525" y="821"/>
                  <a:pt x="4529" y="821"/>
                  <a:pt x="4531" y="822"/>
                </a:cubicBezTo>
                <a:cubicBezTo>
                  <a:pt x="4532" y="819"/>
                  <a:pt x="4524" y="821"/>
                  <a:pt x="4524" y="818"/>
                </a:cubicBezTo>
                <a:cubicBezTo>
                  <a:pt x="4536" y="814"/>
                  <a:pt x="4552" y="818"/>
                  <a:pt x="4568" y="813"/>
                </a:cubicBezTo>
                <a:cubicBezTo>
                  <a:pt x="4572" y="816"/>
                  <a:pt x="4581" y="816"/>
                  <a:pt x="4587" y="818"/>
                </a:cubicBezTo>
                <a:cubicBezTo>
                  <a:pt x="4589" y="813"/>
                  <a:pt x="4584" y="811"/>
                  <a:pt x="4591" y="809"/>
                </a:cubicBezTo>
                <a:cubicBezTo>
                  <a:pt x="4596" y="814"/>
                  <a:pt x="4606" y="818"/>
                  <a:pt x="4594" y="821"/>
                </a:cubicBezTo>
                <a:moveTo>
                  <a:pt x="244" y="1265"/>
                </a:moveTo>
                <a:cubicBezTo>
                  <a:pt x="244" y="1266"/>
                  <a:pt x="241" y="1262"/>
                  <a:pt x="240" y="1260"/>
                </a:cubicBezTo>
                <a:cubicBezTo>
                  <a:pt x="240" y="1259"/>
                  <a:pt x="241" y="1258"/>
                  <a:pt x="241" y="1257"/>
                </a:cubicBezTo>
                <a:cubicBezTo>
                  <a:pt x="242" y="1257"/>
                  <a:pt x="242" y="1256"/>
                  <a:pt x="243" y="1255"/>
                </a:cubicBezTo>
                <a:cubicBezTo>
                  <a:pt x="244" y="1255"/>
                  <a:pt x="244" y="1255"/>
                  <a:pt x="245" y="1255"/>
                </a:cubicBezTo>
                <a:cubicBezTo>
                  <a:pt x="246" y="1255"/>
                  <a:pt x="247" y="1255"/>
                  <a:pt x="247" y="1255"/>
                </a:cubicBezTo>
                <a:cubicBezTo>
                  <a:pt x="251" y="1259"/>
                  <a:pt x="250" y="1262"/>
                  <a:pt x="244" y="1265"/>
                </a:cubicBezTo>
                <a:moveTo>
                  <a:pt x="3734" y="110"/>
                </a:moveTo>
                <a:cubicBezTo>
                  <a:pt x="3736" y="109"/>
                  <a:pt x="3740" y="108"/>
                  <a:pt x="3743" y="108"/>
                </a:cubicBezTo>
                <a:cubicBezTo>
                  <a:pt x="3744" y="108"/>
                  <a:pt x="3744" y="107"/>
                  <a:pt x="3744" y="107"/>
                </a:cubicBezTo>
                <a:lnTo>
                  <a:pt x="3745" y="108"/>
                </a:lnTo>
                <a:lnTo>
                  <a:pt x="3744" y="107"/>
                </a:lnTo>
                <a:lnTo>
                  <a:pt x="3745" y="107"/>
                </a:lnTo>
                <a:cubicBezTo>
                  <a:pt x="3747" y="105"/>
                  <a:pt x="3748" y="103"/>
                  <a:pt x="3750" y="102"/>
                </a:cubicBezTo>
                <a:cubicBezTo>
                  <a:pt x="3755" y="101"/>
                  <a:pt x="3758" y="103"/>
                  <a:pt x="3756" y="105"/>
                </a:cubicBezTo>
                <a:cubicBezTo>
                  <a:pt x="3754" y="106"/>
                  <a:pt x="3749" y="106"/>
                  <a:pt x="3745" y="107"/>
                </a:cubicBezTo>
                <a:lnTo>
                  <a:pt x="3745" y="108"/>
                </a:lnTo>
                <a:cubicBezTo>
                  <a:pt x="3744" y="108"/>
                  <a:pt x="3744" y="108"/>
                  <a:pt x="3743" y="108"/>
                </a:cubicBezTo>
                <a:cubicBezTo>
                  <a:pt x="3743" y="109"/>
                  <a:pt x="3742" y="110"/>
                  <a:pt x="3742" y="110"/>
                </a:cubicBezTo>
                <a:cubicBezTo>
                  <a:pt x="3741" y="112"/>
                  <a:pt x="3740" y="112"/>
                  <a:pt x="3738" y="113"/>
                </a:cubicBezTo>
                <a:cubicBezTo>
                  <a:pt x="3734" y="114"/>
                  <a:pt x="3731" y="112"/>
                  <a:pt x="3734" y="110"/>
                </a:cubicBezTo>
                <a:moveTo>
                  <a:pt x="3795" y="137"/>
                </a:moveTo>
                <a:cubicBezTo>
                  <a:pt x="3786" y="138"/>
                  <a:pt x="3777" y="139"/>
                  <a:pt x="3775" y="140"/>
                </a:cubicBezTo>
                <a:cubicBezTo>
                  <a:pt x="3759" y="139"/>
                  <a:pt x="3749" y="139"/>
                  <a:pt x="3743" y="134"/>
                </a:cubicBezTo>
                <a:cubicBezTo>
                  <a:pt x="3742" y="133"/>
                  <a:pt x="3742" y="131"/>
                  <a:pt x="3743" y="130"/>
                </a:cubicBezTo>
                <a:cubicBezTo>
                  <a:pt x="3745" y="128"/>
                  <a:pt x="3750" y="125"/>
                  <a:pt x="3750" y="126"/>
                </a:cubicBezTo>
                <a:cubicBezTo>
                  <a:pt x="3757" y="127"/>
                  <a:pt x="3762" y="130"/>
                  <a:pt x="3768" y="132"/>
                </a:cubicBezTo>
                <a:cubicBezTo>
                  <a:pt x="3777" y="134"/>
                  <a:pt x="3791" y="128"/>
                  <a:pt x="3795" y="137"/>
                </a:cubicBezTo>
                <a:moveTo>
                  <a:pt x="3956" y="129"/>
                </a:moveTo>
                <a:cubicBezTo>
                  <a:pt x="3962" y="128"/>
                  <a:pt x="3968" y="129"/>
                  <a:pt x="3974" y="129"/>
                </a:cubicBezTo>
                <a:lnTo>
                  <a:pt x="3975" y="128"/>
                </a:lnTo>
                <a:lnTo>
                  <a:pt x="3976" y="129"/>
                </a:lnTo>
                <a:cubicBezTo>
                  <a:pt x="3975" y="129"/>
                  <a:pt x="3975" y="129"/>
                  <a:pt x="3974" y="129"/>
                </a:cubicBezTo>
                <a:cubicBezTo>
                  <a:pt x="3974" y="130"/>
                  <a:pt x="3974" y="131"/>
                  <a:pt x="3973" y="132"/>
                </a:cubicBezTo>
                <a:cubicBezTo>
                  <a:pt x="3970" y="135"/>
                  <a:pt x="3964" y="136"/>
                  <a:pt x="3956" y="135"/>
                </a:cubicBezTo>
                <a:cubicBezTo>
                  <a:pt x="3955" y="135"/>
                  <a:pt x="3951" y="134"/>
                  <a:pt x="3952" y="133"/>
                </a:cubicBezTo>
                <a:cubicBezTo>
                  <a:pt x="3952" y="132"/>
                  <a:pt x="3954" y="129"/>
                  <a:pt x="3956" y="129"/>
                </a:cubicBezTo>
                <a:moveTo>
                  <a:pt x="4929" y="470"/>
                </a:moveTo>
                <a:cubicBezTo>
                  <a:pt x="4924" y="474"/>
                  <a:pt x="4936" y="472"/>
                  <a:pt x="4934" y="477"/>
                </a:cubicBezTo>
                <a:cubicBezTo>
                  <a:pt x="4921" y="473"/>
                  <a:pt x="4904" y="472"/>
                  <a:pt x="4890" y="471"/>
                </a:cubicBezTo>
                <a:cubicBezTo>
                  <a:pt x="4901" y="467"/>
                  <a:pt x="4918" y="473"/>
                  <a:pt x="4929" y="470"/>
                </a:cubicBezTo>
                <a:moveTo>
                  <a:pt x="4947" y="469"/>
                </a:moveTo>
                <a:cubicBezTo>
                  <a:pt x="4949" y="472"/>
                  <a:pt x="4945" y="473"/>
                  <a:pt x="4944" y="475"/>
                </a:cubicBezTo>
                <a:cubicBezTo>
                  <a:pt x="4937" y="475"/>
                  <a:pt x="4933" y="473"/>
                  <a:pt x="4933" y="469"/>
                </a:cubicBezTo>
                <a:cubicBezTo>
                  <a:pt x="4937" y="469"/>
                  <a:pt x="4942" y="469"/>
                  <a:pt x="4947" y="469"/>
                </a:cubicBezTo>
                <a:moveTo>
                  <a:pt x="4996" y="471"/>
                </a:moveTo>
                <a:cubicBezTo>
                  <a:pt x="4998" y="467"/>
                  <a:pt x="4999" y="473"/>
                  <a:pt x="5002" y="472"/>
                </a:cubicBezTo>
                <a:cubicBezTo>
                  <a:pt x="5001" y="475"/>
                  <a:pt x="4992" y="475"/>
                  <a:pt x="4986" y="476"/>
                </a:cubicBezTo>
                <a:cubicBezTo>
                  <a:pt x="4982" y="472"/>
                  <a:pt x="5003" y="473"/>
                  <a:pt x="4996" y="471"/>
                </a:cubicBezTo>
                <a:moveTo>
                  <a:pt x="5008" y="469"/>
                </a:moveTo>
                <a:cubicBezTo>
                  <a:pt x="5017" y="469"/>
                  <a:pt x="5026" y="468"/>
                  <a:pt x="5036" y="468"/>
                </a:cubicBezTo>
                <a:cubicBezTo>
                  <a:pt x="5036" y="473"/>
                  <a:pt x="5041" y="471"/>
                  <a:pt x="5048" y="470"/>
                </a:cubicBezTo>
                <a:cubicBezTo>
                  <a:pt x="5053" y="472"/>
                  <a:pt x="5037" y="471"/>
                  <a:pt x="5045" y="474"/>
                </a:cubicBezTo>
                <a:cubicBezTo>
                  <a:pt x="5038" y="474"/>
                  <a:pt x="5035" y="471"/>
                  <a:pt x="5029" y="473"/>
                </a:cubicBezTo>
                <a:cubicBezTo>
                  <a:pt x="5028" y="472"/>
                  <a:pt x="5028" y="471"/>
                  <a:pt x="5028" y="470"/>
                </a:cubicBezTo>
                <a:cubicBezTo>
                  <a:pt x="5021" y="471"/>
                  <a:pt x="5018" y="473"/>
                  <a:pt x="5010" y="471"/>
                </a:cubicBezTo>
                <a:cubicBezTo>
                  <a:pt x="5008" y="471"/>
                  <a:pt x="5009" y="472"/>
                  <a:pt x="5008" y="473"/>
                </a:cubicBezTo>
                <a:cubicBezTo>
                  <a:pt x="5002" y="473"/>
                  <a:pt x="5010" y="471"/>
                  <a:pt x="5008" y="469"/>
                </a:cubicBezTo>
                <a:moveTo>
                  <a:pt x="5067" y="494"/>
                </a:moveTo>
                <a:cubicBezTo>
                  <a:pt x="5066" y="496"/>
                  <a:pt x="5057" y="495"/>
                  <a:pt x="5053" y="496"/>
                </a:cubicBezTo>
                <a:cubicBezTo>
                  <a:pt x="5052" y="492"/>
                  <a:pt x="5064" y="492"/>
                  <a:pt x="5067" y="494"/>
                </a:cubicBezTo>
                <a:moveTo>
                  <a:pt x="5073" y="529"/>
                </a:moveTo>
                <a:cubicBezTo>
                  <a:pt x="5074" y="532"/>
                  <a:pt x="5064" y="529"/>
                  <a:pt x="5068" y="533"/>
                </a:cubicBezTo>
                <a:cubicBezTo>
                  <a:pt x="5065" y="532"/>
                  <a:pt x="5062" y="531"/>
                  <a:pt x="5057" y="532"/>
                </a:cubicBezTo>
                <a:cubicBezTo>
                  <a:pt x="5054" y="526"/>
                  <a:pt x="5069" y="528"/>
                  <a:pt x="5073" y="529"/>
                </a:cubicBezTo>
                <a:moveTo>
                  <a:pt x="5085" y="539"/>
                </a:moveTo>
                <a:cubicBezTo>
                  <a:pt x="5080" y="541"/>
                  <a:pt x="5082" y="542"/>
                  <a:pt x="5084" y="546"/>
                </a:cubicBezTo>
                <a:cubicBezTo>
                  <a:pt x="5073" y="546"/>
                  <a:pt x="5071" y="543"/>
                  <a:pt x="5066" y="547"/>
                </a:cubicBezTo>
                <a:cubicBezTo>
                  <a:pt x="5057" y="546"/>
                  <a:pt x="5047" y="536"/>
                  <a:pt x="5062" y="536"/>
                </a:cubicBezTo>
                <a:cubicBezTo>
                  <a:pt x="5060" y="541"/>
                  <a:pt x="5079" y="536"/>
                  <a:pt x="5085" y="539"/>
                </a:cubicBezTo>
                <a:moveTo>
                  <a:pt x="5102" y="496"/>
                </a:moveTo>
                <a:cubicBezTo>
                  <a:pt x="5097" y="497"/>
                  <a:pt x="5087" y="495"/>
                  <a:pt x="5085" y="492"/>
                </a:cubicBezTo>
                <a:cubicBezTo>
                  <a:pt x="5091" y="495"/>
                  <a:pt x="5099" y="490"/>
                  <a:pt x="5102" y="496"/>
                </a:cubicBezTo>
                <a:moveTo>
                  <a:pt x="5098" y="444"/>
                </a:moveTo>
                <a:cubicBezTo>
                  <a:pt x="5096" y="447"/>
                  <a:pt x="5084" y="445"/>
                  <a:pt x="5080" y="443"/>
                </a:cubicBezTo>
                <a:cubicBezTo>
                  <a:pt x="5079" y="438"/>
                  <a:pt x="5095" y="442"/>
                  <a:pt x="5098" y="444"/>
                </a:cubicBezTo>
                <a:moveTo>
                  <a:pt x="5132" y="451"/>
                </a:moveTo>
                <a:cubicBezTo>
                  <a:pt x="5134" y="454"/>
                  <a:pt x="5119" y="454"/>
                  <a:pt x="5120" y="453"/>
                </a:cubicBezTo>
                <a:cubicBezTo>
                  <a:pt x="5118" y="450"/>
                  <a:pt x="5128" y="452"/>
                  <a:pt x="5132" y="451"/>
                </a:cubicBezTo>
                <a:moveTo>
                  <a:pt x="5150" y="470"/>
                </a:moveTo>
                <a:cubicBezTo>
                  <a:pt x="5147" y="469"/>
                  <a:pt x="5142" y="469"/>
                  <a:pt x="5137" y="469"/>
                </a:cubicBezTo>
                <a:cubicBezTo>
                  <a:pt x="5137" y="466"/>
                  <a:pt x="5151" y="464"/>
                  <a:pt x="5150" y="470"/>
                </a:cubicBezTo>
                <a:moveTo>
                  <a:pt x="5259" y="446"/>
                </a:moveTo>
                <a:cubicBezTo>
                  <a:pt x="5253" y="449"/>
                  <a:pt x="5249" y="447"/>
                  <a:pt x="5243" y="447"/>
                </a:cubicBezTo>
                <a:cubicBezTo>
                  <a:pt x="5243" y="446"/>
                  <a:pt x="5243" y="444"/>
                  <a:pt x="5242" y="443"/>
                </a:cubicBezTo>
                <a:cubicBezTo>
                  <a:pt x="5250" y="443"/>
                  <a:pt x="5255" y="444"/>
                  <a:pt x="5259" y="446"/>
                </a:cubicBezTo>
                <a:moveTo>
                  <a:pt x="5336" y="448"/>
                </a:moveTo>
                <a:cubicBezTo>
                  <a:pt x="5336" y="450"/>
                  <a:pt x="5329" y="450"/>
                  <a:pt x="5325" y="451"/>
                </a:cubicBezTo>
                <a:cubicBezTo>
                  <a:pt x="5323" y="447"/>
                  <a:pt x="5332" y="447"/>
                  <a:pt x="5336" y="448"/>
                </a:cubicBezTo>
                <a:moveTo>
                  <a:pt x="5175" y="466"/>
                </a:moveTo>
                <a:cubicBezTo>
                  <a:pt x="5180" y="468"/>
                  <a:pt x="5175" y="470"/>
                  <a:pt x="5177" y="473"/>
                </a:cubicBezTo>
                <a:cubicBezTo>
                  <a:pt x="5167" y="472"/>
                  <a:pt x="5171" y="471"/>
                  <a:pt x="5160" y="472"/>
                </a:cubicBezTo>
                <a:cubicBezTo>
                  <a:pt x="5157" y="469"/>
                  <a:pt x="5167" y="471"/>
                  <a:pt x="5166" y="469"/>
                </a:cubicBezTo>
                <a:cubicBezTo>
                  <a:pt x="5166" y="466"/>
                  <a:pt x="5153" y="471"/>
                  <a:pt x="5155" y="467"/>
                </a:cubicBezTo>
                <a:cubicBezTo>
                  <a:pt x="5164" y="466"/>
                  <a:pt x="5168" y="468"/>
                  <a:pt x="5175" y="466"/>
                </a:cubicBezTo>
                <a:moveTo>
                  <a:pt x="5037" y="495"/>
                </a:moveTo>
                <a:cubicBezTo>
                  <a:pt x="5036" y="493"/>
                  <a:pt x="5039" y="492"/>
                  <a:pt x="5044" y="491"/>
                </a:cubicBezTo>
                <a:cubicBezTo>
                  <a:pt x="5046" y="492"/>
                  <a:pt x="5047" y="494"/>
                  <a:pt x="5047" y="496"/>
                </a:cubicBezTo>
                <a:cubicBezTo>
                  <a:pt x="5042" y="497"/>
                  <a:pt x="5039" y="496"/>
                  <a:pt x="5037" y="495"/>
                </a:cubicBezTo>
                <a:moveTo>
                  <a:pt x="4991" y="499"/>
                </a:moveTo>
                <a:cubicBezTo>
                  <a:pt x="4981" y="498"/>
                  <a:pt x="4981" y="498"/>
                  <a:pt x="4974" y="495"/>
                </a:cubicBezTo>
                <a:cubicBezTo>
                  <a:pt x="4974" y="492"/>
                  <a:pt x="4982" y="494"/>
                  <a:pt x="4984" y="496"/>
                </a:cubicBezTo>
                <a:cubicBezTo>
                  <a:pt x="4993" y="490"/>
                  <a:pt x="5007" y="494"/>
                  <a:pt x="5018" y="492"/>
                </a:cubicBezTo>
                <a:cubicBezTo>
                  <a:pt x="5020" y="497"/>
                  <a:pt x="5025" y="493"/>
                  <a:pt x="5031" y="496"/>
                </a:cubicBezTo>
                <a:cubicBezTo>
                  <a:pt x="5023" y="499"/>
                  <a:pt x="5000" y="494"/>
                  <a:pt x="4991" y="499"/>
                </a:cubicBezTo>
                <a:moveTo>
                  <a:pt x="4985" y="503"/>
                </a:moveTo>
                <a:cubicBezTo>
                  <a:pt x="4987" y="499"/>
                  <a:pt x="4993" y="502"/>
                  <a:pt x="5001" y="501"/>
                </a:cubicBezTo>
                <a:cubicBezTo>
                  <a:pt x="5003" y="505"/>
                  <a:pt x="4987" y="503"/>
                  <a:pt x="4985" y="503"/>
                </a:cubicBezTo>
                <a:moveTo>
                  <a:pt x="4977" y="516"/>
                </a:moveTo>
                <a:cubicBezTo>
                  <a:pt x="4975" y="516"/>
                  <a:pt x="4975" y="519"/>
                  <a:pt x="4978" y="519"/>
                </a:cubicBezTo>
                <a:cubicBezTo>
                  <a:pt x="4969" y="520"/>
                  <a:pt x="4975" y="517"/>
                  <a:pt x="4969" y="514"/>
                </a:cubicBezTo>
                <a:cubicBezTo>
                  <a:pt x="4972" y="515"/>
                  <a:pt x="4979" y="514"/>
                  <a:pt x="4981" y="516"/>
                </a:cubicBezTo>
                <a:cubicBezTo>
                  <a:pt x="4981" y="517"/>
                  <a:pt x="4978" y="517"/>
                  <a:pt x="4977" y="516"/>
                </a:cubicBezTo>
                <a:moveTo>
                  <a:pt x="4958" y="512"/>
                </a:moveTo>
                <a:cubicBezTo>
                  <a:pt x="4958" y="513"/>
                  <a:pt x="4959" y="513"/>
                  <a:pt x="4961" y="514"/>
                </a:cubicBezTo>
                <a:cubicBezTo>
                  <a:pt x="4950" y="517"/>
                  <a:pt x="4960" y="507"/>
                  <a:pt x="4968" y="510"/>
                </a:cubicBezTo>
                <a:cubicBezTo>
                  <a:pt x="4969" y="512"/>
                  <a:pt x="4961" y="511"/>
                  <a:pt x="4958" y="512"/>
                </a:cubicBezTo>
                <a:moveTo>
                  <a:pt x="4949" y="502"/>
                </a:moveTo>
                <a:cubicBezTo>
                  <a:pt x="4940" y="501"/>
                  <a:pt x="4958" y="503"/>
                  <a:pt x="4950" y="501"/>
                </a:cubicBezTo>
                <a:cubicBezTo>
                  <a:pt x="4953" y="500"/>
                  <a:pt x="4960" y="502"/>
                  <a:pt x="4965" y="502"/>
                </a:cubicBezTo>
                <a:cubicBezTo>
                  <a:pt x="4965" y="503"/>
                  <a:pt x="4961" y="503"/>
                  <a:pt x="4959" y="503"/>
                </a:cubicBezTo>
                <a:cubicBezTo>
                  <a:pt x="4957" y="503"/>
                  <a:pt x="4958" y="505"/>
                  <a:pt x="4955" y="505"/>
                </a:cubicBezTo>
                <a:cubicBezTo>
                  <a:pt x="4954" y="507"/>
                  <a:pt x="4956" y="502"/>
                  <a:pt x="4949" y="502"/>
                </a:cubicBezTo>
                <a:moveTo>
                  <a:pt x="4745" y="758"/>
                </a:moveTo>
                <a:cubicBezTo>
                  <a:pt x="4750" y="763"/>
                  <a:pt x="4758" y="758"/>
                  <a:pt x="4764" y="763"/>
                </a:cubicBezTo>
                <a:cubicBezTo>
                  <a:pt x="4752" y="763"/>
                  <a:pt x="4747" y="765"/>
                  <a:pt x="4742" y="763"/>
                </a:cubicBezTo>
                <a:cubicBezTo>
                  <a:pt x="4742" y="762"/>
                  <a:pt x="4747" y="761"/>
                  <a:pt x="4745" y="758"/>
                </a:cubicBezTo>
                <a:moveTo>
                  <a:pt x="4709" y="796"/>
                </a:moveTo>
                <a:cubicBezTo>
                  <a:pt x="4713" y="796"/>
                  <a:pt x="4714" y="797"/>
                  <a:pt x="4717" y="797"/>
                </a:cubicBezTo>
                <a:cubicBezTo>
                  <a:pt x="4717" y="798"/>
                  <a:pt x="4714" y="798"/>
                  <a:pt x="4711" y="798"/>
                </a:cubicBezTo>
                <a:cubicBezTo>
                  <a:pt x="4707" y="799"/>
                  <a:pt x="4712" y="803"/>
                  <a:pt x="4704" y="802"/>
                </a:cubicBezTo>
                <a:cubicBezTo>
                  <a:pt x="4704" y="801"/>
                  <a:pt x="4703" y="800"/>
                  <a:pt x="4703" y="799"/>
                </a:cubicBezTo>
                <a:cubicBezTo>
                  <a:pt x="4707" y="799"/>
                  <a:pt x="4709" y="798"/>
                  <a:pt x="4709" y="796"/>
                </a:cubicBezTo>
                <a:moveTo>
                  <a:pt x="4740" y="798"/>
                </a:moveTo>
                <a:cubicBezTo>
                  <a:pt x="4737" y="801"/>
                  <a:pt x="4745" y="799"/>
                  <a:pt x="4752" y="798"/>
                </a:cubicBezTo>
                <a:cubicBezTo>
                  <a:pt x="4756" y="800"/>
                  <a:pt x="4750" y="801"/>
                  <a:pt x="4754" y="801"/>
                </a:cubicBezTo>
                <a:cubicBezTo>
                  <a:pt x="4756" y="804"/>
                  <a:pt x="4743" y="801"/>
                  <a:pt x="4745" y="804"/>
                </a:cubicBezTo>
                <a:cubicBezTo>
                  <a:pt x="4739" y="805"/>
                  <a:pt x="4740" y="802"/>
                  <a:pt x="4736" y="802"/>
                </a:cubicBezTo>
                <a:cubicBezTo>
                  <a:pt x="4732" y="803"/>
                  <a:pt x="4739" y="804"/>
                  <a:pt x="4735" y="805"/>
                </a:cubicBezTo>
                <a:cubicBezTo>
                  <a:pt x="4733" y="805"/>
                  <a:pt x="4731" y="804"/>
                  <a:pt x="4729" y="804"/>
                </a:cubicBezTo>
                <a:cubicBezTo>
                  <a:pt x="4730" y="804"/>
                  <a:pt x="4730" y="802"/>
                  <a:pt x="4730" y="800"/>
                </a:cubicBezTo>
                <a:cubicBezTo>
                  <a:pt x="4722" y="803"/>
                  <a:pt x="4727" y="804"/>
                  <a:pt x="4716" y="802"/>
                </a:cubicBezTo>
                <a:cubicBezTo>
                  <a:pt x="4716" y="800"/>
                  <a:pt x="4722" y="800"/>
                  <a:pt x="4728" y="800"/>
                </a:cubicBezTo>
                <a:cubicBezTo>
                  <a:pt x="4726" y="799"/>
                  <a:pt x="4724" y="798"/>
                  <a:pt x="4721" y="798"/>
                </a:cubicBezTo>
                <a:cubicBezTo>
                  <a:pt x="4726" y="795"/>
                  <a:pt x="4730" y="800"/>
                  <a:pt x="4740" y="798"/>
                </a:cubicBezTo>
                <a:moveTo>
                  <a:pt x="4762" y="798"/>
                </a:moveTo>
                <a:cubicBezTo>
                  <a:pt x="4766" y="798"/>
                  <a:pt x="4770" y="798"/>
                  <a:pt x="4774" y="798"/>
                </a:cubicBezTo>
                <a:cubicBezTo>
                  <a:pt x="4771" y="800"/>
                  <a:pt x="4768" y="802"/>
                  <a:pt x="4763" y="804"/>
                </a:cubicBezTo>
                <a:cubicBezTo>
                  <a:pt x="4756" y="804"/>
                  <a:pt x="4761" y="800"/>
                  <a:pt x="4762" y="798"/>
                </a:cubicBezTo>
                <a:moveTo>
                  <a:pt x="4812" y="804"/>
                </a:moveTo>
                <a:cubicBezTo>
                  <a:pt x="4811" y="801"/>
                  <a:pt x="4818" y="803"/>
                  <a:pt x="4820" y="803"/>
                </a:cubicBezTo>
                <a:cubicBezTo>
                  <a:pt x="4819" y="804"/>
                  <a:pt x="4814" y="805"/>
                  <a:pt x="4818" y="805"/>
                </a:cubicBezTo>
                <a:cubicBezTo>
                  <a:pt x="4816" y="807"/>
                  <a:pt x="4810" y="807"/>
                  <a:pt x="4806" y="808"/>
                </a:cubicBezTo>
                <a:cubicBezTo>
                  <a:pt x="4802" y="804"/>
                  <a:pt x="4818" y="805"/>
                  <a:pt x="4812" y="804"/>
                </a:cubicBezTo>
                <a:moveTo>
                  <a:pt x="4970" y="1197"/>
                </a:moveTo>
                <a:cubicBezTo>
                  <a:pt x="4995" y="1154"/>
                  <a:pt x="5138" y="1182"/>
                  <a:pt x="5124" y="1141"/>
                </a:cubicBezTo>
                <a:cubicBezTo>
                  <a:pt x="5120" y="1127"/>
                  <a:pt x="5114" y="1113"/>
                  <a:pt x="5104" y="1103"/>
                </a:cubicBezTo>
                <a:cubicBezTo>
                  <a:pt x="5112" y="1084"/>
                  <a:pt x="5066" y="1069"/>
                  <a:pt x="5008" y="1058"/>
                </a:cubicBezTo>
                <a:cubicBezTo>
                  <a:pt x="5016" y="1048"/>
                  <a:pt x="5012" y="1037"/>
                  <a:pt x="4978" y="1025"/>
                </a:cubicBezTo>
                <a:cubicBezTo>
                  <a:pt x="4951" y="1027"/>
                  <a:pt x="4938" y="1027"/>
                  <a:pt x="4927" y="1034"/>
                </a:cubicBezTo>
                <a:cubicBezTo>
                  <a:pt x="4918" y="1037"/>
                  <a:pt x="4910" y="1040"/>
                  <a:pt x="4904" y="1043"/>
                </a:cubicBezTo>
                <a:cubicBezTo>
                  <a:pt x="4881" y="1041"/>
                  <a:pt x="4860" y="1040"/>
                  <a:pt x="4843" y="1039"/>
                </a:cubicBezTo>
                <a:cubicBezTo>
                  <a:pt x="4868" y="996"/>
                  <a:pt x="5010" y="1020"/>
                  <a:pt x="4996" y="979"/>
                </a:cubicBezTo>
                <a:cubicBezTo>
                  <a:pt x="4989" y="962"/>
                  <a:pt x="4983" y="945"/>
                  <a:pt x="4966" y="934"/>
                </a:cubicBezTo>
                <a:lnTo>
                  <a:pt x="4894" y="958"/>
                </a:lnTo>
                <a:cubicBezTo>
                  <a:pt x="4714" y="943"/>
                  <a:pt x="4968" y="905"/>
                  <a:pt x="4847" y="867"/>
                </a:cubicBezTo>
                <a:cubicBezTo>
                  <a:pt x="4821" y="869"/>
                  <a:pt x="4808" y="870"/>
                  <a:pt x="4797" y="877"/>
                </a:cubicBezTo>
                <a:cubicBezTo>
                  <a:pt x="4739" y="899"/>
                  <a:pt x="4756" y="910"/>
                  <a:pt x="4790" y="931"/>
                </a:cubicBezTo>
                <a:cubicBezTo>
                  <a:pt x="4625" y="938"/>
                  <a:pt x="4679" y="829"/>
                  <a:pt x="4598" y="823"/>
                </a:cubicBezTo>
                <a:cubicBezTo>
                  <a:pt x="4599" y="819"/>
                  <a:pt x="4610" y="819"/>
                  <a:pt x="4620" y="819"/>
                </a:cubicBezTo>
                <a:cubicBezTo>
                  <a:pt x="4617" y="815"/>
                  <a:pt x="4632" y="814"/>
                  <a:pt x="4633" y="816"/>
                </a:cubicBezTo>
                <a:cubicBezTo>
                  <a:pt x="4635" y="814"/>
                  <a:pt x="4638" y="813"/>
                  <a:pt x="4645" y="813"/>
                </a:cubicBezTo>
                <a:cubicBezTo>
                  <a:pt x="4654" y="818"/>
                  <a:pt x="4640" y="818"/>
                  <a:pt x="4640" y="820"/>
                </a:cubicBezTo>
                <a:cubicBezTo>
                  <a:pt x="4645" y="819"/>
                  <a:pt x="4656" y="821"/>
                  <a:pt x="4658" y="818"/>
                </a:cubicBezTo>
                <a:cubicBezTo>
                  <a:pt x="4646" y="818"/>
                  <a:pt x="4668" y="816"/>
                  <a:pt x="4657" y="812"/>
                </a:cubicBezTo>
                <a:cubicBezTo>
                  <a:pt x="4653" y="812"/>
                  <a:pt x="4656" y="815"/>
                  <a:pt x="4649" y="816"/>
                </a:cubicBezTo>
                <a:cubicBezTo>
                  <a:pt x="4648" y="812"/>
                  <a:pt x="4651" y="810"/>
                  <a:pt x="4656" y="810"/>
                </a:cubicBezTo>
                <a:cubicBezTo>
                  <a:pt x="4664" y="810"/>
                  <a:pt x="4665" y="817"/>
                  <a:pt x="4666" y="818"/>
                </a:cubicBezTo>
                <a:cubicBezTo>
                  <a:pt x="4671" y="816"/>
                  <a:pt x="4680" y="820"/>
                  <a:pt x="4686" y="815"/>
                </a:cubicBezTo>
                <a:cubicBezTo>
                  <a:pt x="4676" y="818"/>
                  <a:pt x="4662" y="815"/>
                  <a:pt x="4667" y="810"/>
                </a:cubicBezTo>
                <a:cubicBezTo>
                  <a:pt x="4675" y="809"/>
                  <a:pt x="4670" y="814"/>
                  <a:pt x="4673" y="814"/>
                </a:cubicBezTo>
                <a:cubicBezTo>
                  <a:pt x="4677" y="812"/>
                  <a:pt x="4692" y="810"/>
                  <a:pt x="4688" y="816"/>
                </a:cubicBezTo>
                <a:cubicBezTo>
                  <a:pt x="4696" y="814"/>
                  <a:pt x="4695" y="812"/>
                  <a:pt x="4691" y="809"/>
                </a:cubicBezTo>
                <a:cubicBezTo>
                  <a:pt x="4700" y="808"/>
                  <a:pt x="4700" y="812"/>
                  <a:pt x="4696" y="814"/>
                </a:cubicBezTo>
                <a:cubicBezTo>
                  <a:pt x="4701" y="813"/>
                  <a:pt x="4700" y="816"/>
                  <a:pt x="4704" y="815"/>
                </a:cubicBezTo>
                <a:cubicBezTo>
                  <a:pt x="4708" y="812"/>
                  <a:pt x="4700" y="810"/>
                  <a:pt x="4703" y="808"/>
                </a:cubicBezTo>
                <a:cubicBezTo>
                  <a:pt x="4707" y="808"/>
                  <a:pt x="4707" y="810"/>
                  <a:pt x="4709" y="811"/>
                </a:cubicBezTo>
                <a:cubicBezTo>
                  <a:pt x="4717" y="810"/>
                  <a:pt x="4719" y="807"/>
                  <a:pt x="4729" y="807"/>
                </a:cubicBezTo>
                <a:cubicBezTo>
                  <a:pt x="4734" y="814"/>
                  <a:pt x="4742" y="807"/>
                  <a:pt x="4750" y="812"/>
                </a:cubicBezTo>
                <a:cubicBezTo>
                  <a:pt x="4750" y="810"/>
                  <a:pt x="4746" y="809"/>
                  <a:pt x="4752" y="808"/>
                </a:cubicBezTo>
                <a:cubicBezTo>
                  <a:pt x="4756" y="808"/>
                  <a:pt x="4754" y="812"/>
                  <a:pt x="4758" y="812"/>
                </a:cubicBezTo>
                <a:cubicBezTo>
                  <a:pt x="4758" y="810"/>
                  <a:pt x="4757" y="807"/>
                  <a:pt x="4761" y="807"/>
                </a:cubicBezTo>
                <a:cubicBezTo>
                  <a:pt x="4762" y="808"/>
                  <a:pt x="4762" y="808"/>
                  <a:pt x="4764" y="808"/>
                </a:cubicBezTo>
                <a:cubicBezTo>
                  <a:pt x="4764" y="809"/>
                  <a:pt x="4759" y="809"/>
                  <a:pt x="4760" y="811"/>
                </a:cubicBezTo>
                <a:cubicBezTo>
                  <a:pt x="4785" y="807"/>
                  <a:pt x="4790" y="806"/>
                  <a:pt x="4807" y="813"/>
                </a:cubicBezTo>
                <a:cubicBezTo>
                  <a:pt x="4809" y="809"/>
                  <a:pt x="4821" y="810"/>
                  <a:pt x="4827" y="811"/>
                </a:cubicBezTo>
                <a:cubicBezTo>
                  <a:pt x="4825" y="808"/>
                  <a:pt x="4830" y="808"/>
                  <a:pt x="4830" y="806"/>
                </a:cubicBezTo>
                <a:cubicBezTo>
                  <a:pt x="4821" y="807"/>
                  <a:pt x="4825" y="803"/>
                  <a:pt x="4825" y="801"/>
                </a:cubicBezTo>
                <a:cubicBezTo>
                  <a:pt x="4818" y="800"/>
                  <a:pt x="4815" y="802"/>
                  <a:pt x="4807" y="800"/>
                </a:cubicBezTo>
                <a:cubicBezTo>
                  <a:pt x="4808" y="803"/>
                  <a:pt x="4800" y="803"/>
                  <a:pt x="4797" y="804"/>
                </a:cubicBezTo>
                <a:cubicBezTo>
                  <a:pt x="4796" y="802"/>
                  <a:pt x="4792" y="801"/>
                  <a:pt x="4789" y="800"/>
                </a:cubicBezTo>
                <a:cubicBezTo>
                  <a:pt x="4788" y="802"/>
                  <a:pt x="4774" y="804"/>
                  <a:pt x="4773" y="803"/>
                </a:cubicBezTo>
                <a:cubicBezTo>
                  <a:pt x="4774" y="800"/>
                  <a:pt x="4788" y="802"/>
                  <a:pt x="4784" y="798"/>
                </a:cubicBezTo>
                <a:cubicBezTo>
                  <a:pt x="4775" y="800"/>
                  <a:pt x="4775" y="797"/>
                  <a:pt x="4782" y="795"/>
                </a:cubicBezTo>
                <a:cubicBezTo>
                  <a:pt x="4756" y="795"/>
                  <a:pt x="4757" y="795"/>
                  <a:pt x="4735" y="797"/>
                </a:cubicBezTo>
                <a:cubicBezTo>
                  <a:pt x="4734" y="795"/>
                  <a:pt x="4740" y="793"/>
                  <a:pt x="4736" y="791"/>
                </a:cubicBezTo>
                <a:cubicBezTo>
                  <a:pt x="4734" y="797"/>
                  <a:pt x="4719" y="791"/>
                  <a:pt x="4710" y="790"/>
                </a:cubicBezTo>
                <a:cubicBezTo>
                  <a:pt x="4713" y="790"/>
                  <a:pt x="4717" y="791"/>
                  <a:pt x="4718" y="789"/>
                </a:cubicBezTo>
                <a:cubicBezTo>
                  <a:pt x="4714" y="786"/>
                  <a:pt x="4712" y="790"/>
                  <a:pt x="4709" y="787"/>
                </a:cubicBezTo>
                <a:cubicBezTo>
                  <a:pt x="4712" y="786"/>
                  <a:pt x="4709" y="785"/>
                  <a:pt x="4707" y="785"/>
                </a:cubicBezTo>
                <a:cubicBezTo>
                  <a:pt x="4704" y="788"/>
                  <a:pt x="4706" y="789"/>
                  <a:pt x="4704" y="791"/>
                </a:cubicBezTo>
                <a:cubicBezTo>
                  <a:pt x="4686" y="791"/>
                  <a:pt x="4659" y="789"/>
                  <a:pt x="4651" y="780"/>
                </a:cubicBezTo>
                <a:cubicBezTo>
                  <a:pt x="4660" y="783"/>
                  <a:pt x="4667" y="777"/>
                  <a:pt x="4678" y="781"/>
                </a:cubicBezTo>
                <a:cubicBezTo>
                  <a:pt x="4676" y="779"/>
                  <a:pt x="4681" y="779"/>
                  <a:pt x="4679" y="776"/>
                </a:cubicBezTo>
                <a:cubicBezTo>
                  <a:pt x="4666" y="775"/>
                  <a:pt x="4658" y="775"/>
                  <a:pt x="4644" y="774"/>
                </a:cubicBezTo>
                <a:cubicBezTo>
                  <a:pt x="4646" y="772"/>
                  <a:pt x="4646" y="771"/>
                  <a:pt x="4641" y="771"/>
                </a:cubicBezTo>
                <a:cubicBezTo>
                  <a:pt x="4641" y="772"/>
                  <a:pt x="4641" y="773"/>
                  <a:pt x="4638" y="773"/>
                </a:cubicBezTo>
                <a:cubicBezTo>
                  <a:pt x="4640" y="771"/>
                  <a:pt x="4639" y="770"/>
                  <a:pt x="4635" y="770"/>
                </a:cubicBezTo>
                <a:cubicBezTo>
                  <a:pt x="4637" y="772"/>
                  <a:pt x="4627" y="774"/>
                  <a:pt x="4625" y="772"/>
                </a:cubicBezTo>
                <a:cubicBezTo>
                  <a:pt x="4637" y="770"/>
                  <a:pt x="4626" y="765"/>
                  <a:pt x="4634" y="763"/>
                </a:cubicBezTo>
                <a:cubicBezTo>
                  <a:pt x="4643" y="763"/>
                  <a:pt x="4640" y="769"/>
                  <a:pt x="4645" y="767"/>
                </a:cubicBezTo>
                <a:cubicBezTo>
                  <a:pt x="4642" y="766"/>
                  <a:pt x="4646" y="764"/>
                  <a:pt x="4640" y="763"/>
                </a:cubicBezTo>
                <a:cubicBezTo>
                  <a:pt x="4643" y="762"/>
                  <a:pt x="4650" y="759"/>
                  <a:pt x="4654" y="761"/>
                </a:cubicBezTo>
                <a:cubicBezTo>
                  <a:pt x="4650" y="764"/>
                  <a:pt x="4654" y="767"/>
                  <a:pt x="4659" y="767"/>
                </a:cubicBezTo>
                <a:cubicBezTo>
                  <a:pt x="4654" y="764"/>
                  <a:pt x="4656" y="761"/>
                  <a:pt x="4658" y="759"/>
                </a:cubicBezTo>
                <a:cubicBezTo>
                  <a:pt x="4667" y="759"/>
                  <a:pt x="4678" y="757"/>
                  <a:pt x="4680" y="761"/>
                </a:cubicBezTo>
                <a:cubicBezTo>
                  <a:pt x="4678" y="762"/>
                  <a:pt x="4677" y="763"/>
                  <a:pt x="4677" y="765"/>
                </a:cubicBezTo>
                <a:cubicBezTo>
                  <a:pt x="4684" y="767"/>
                  <a:pt x="4678" y="762"/>
                  <a:pt x="4682" y="762"/>
                </a:cubicBezTo>
                <a:cubicBezTo>
                  <a:pt x="4685" y="762"/>
                  <a:pt x="4690" y="762"/>
                  <a:pt x="4690" y="761"/>
                </a:cubicBezTo>
                <a:cubicBezTo>
                  <a:pt x="4686" y="759"/>
                  <a:pt x="4682" y="763"/>
                  <a:pt x="4680" y="759"/>
                </a:cubicBezTo>
                <a:cubicBezTo>
                  <a:pt x="4687" y="760"/>
                  <a:pt x="4687" y="758"/>
                  <a:pt x="4694" y="758"/>
                </a:cubicBezTo>
                <a:cubicBezTo>
                  <a:pt x="4694" y="761"/>
                  <a:pt x="4699" y="761"/>
                  <a:pt x="4699" y="763"/>
                </a:cubicBezTo>
                <a:cubicBezTo>
                  <a:pt x="4693" y="763"/>
                  <a:pt x="4697" y="767"/>
                  <a:pt x="4698" y="767"/>
                </a:cubicBezTo>
                <a:cubicBezTo>
                  <a:pt x="4697" y="766"/>
                  <a:pt x="4712" y="766"/>
                  <a:pt x="4703" y="764"/>
                </a:cubicBezTo>
                <a:cubicBezTo>
                  <a:pt x="4703" y="765"/>
                  <a:pt x="4700" y="766"/>
                  <a:pt x="4699" y="764"/>
                </a:cubicBezTo>
                <a:cubicBezTo>
                  <a:pt x="4702" y="764"/>
                  <a:pt x="4700" y="762"/>
                  <a:pt x="4703" y="761"/>
                </a:cubicBezTo>
                <a:cubicBezTo>
                  <a:pt x="4706" y="762"/>
                  <a:pt x="4711" y="762"/>
                  <a:pt x="4713" y="764"/>
                </a:cubicBezTo>
                <a:cubicBezTo>
                  <a:pt x="4713" y="765"/>
                  <a:pt x="4708" y="765"/>
                  <a:pt x="4707" y="766"/>
                </a:cubicBezTo>
                <a:cubicBezTo>
                  <a:pt x="4713" y="769"/>
                  <a:pt x="4724" y="758"/>
                  <a:pt x="4728" y="766"/>
                </a:cubicBezTo>
                <a:cubicBezTo>
                  <a:pt x="4725" y="767"/>
                  <a:pt x="4717" y="765"/>
                  <a:pt x="4718" y="767"/>
                </a:cubicBezTo>
                <a:cubicBezTo>
                  <a:pt x="4725" y="770"/>
                  <a:pt x="4732" y="767"/>
                  <a:pt x="4741" y="769"/>
                </a:cubicBezTo>
                <a:cubicBezTo>
                  <a:pt x="4740" y="767"/>
                  <a:pt x="4740" y="766"/>
                  <a:pt x="4744" y="765"/>
                </a:cubicBezTo>
                <a:cubicBezTo>
                  <a:pt x="4744" y="768"/>
                  <a:pt x="4753" y="769"/>
                  <a:pt x="4756" y="767"/>
                </a:cubicBezTo>
                <a:cubicBezTo>
                  <a:pt x="4761" y="769"/>
                  <a:pt x="4755" y="770"/>
                  <a:pt x="4759" y="772"/>
                </a:cubicBezTo>
                <a:cubicBezTo>
                  <a:pt x="4760" y="769"/>
                  <a:pt x="4771" y="769"/>
                  <a:pt x="4771" y="768"/>
                </a:cubicBezTo>
                <a:cubicBezTo>
                  <a:pt x="4768" y="768"/>
                  <a:pt x="4766" y="768"/>
                  <a:pt x="4766" y="766"/>
                </a:cubicBezTo>
                <a:cubicBezTo>
                  <a:pt x="4770" y="764"/>
                  <a:pt x="4772" y="767"/>
                  <a:pt x="4778" y="766"/>
                </a:cubicBezTo>
                <a:cubicBezTo>
                  <a:pt x="4779" y="762"/>
                  <a:pt x="4770" y="765"/>
                  <a:pt x="4768" y="762"/>
                </a:cubicBezTo>
                <a:cubicBezTo>
                  <a:pt x="4779" y="763"/>
                  <a:pt x="4769" y="759"/>
                  <a:pt x="4769" y="759"/>
                </a:cubicBezTo>
                <a:cubicBezTo>
                  <a:pt x="4773" y="755"/>
                  <a:pt x="4781" y="760"/>
                  <a:pt x="4782" y="763"/>
                </a:cubicBezTo>
                <a:cubicBezTo>
                  <a:pt x="4779" y="759"/>
                  <a:pt x="4787" y="756"/>
                  <a:pt x="4779" y="755"/>
                </a:cubicBezTo>
                <a:cubicBezTo>
                  <a:pt x="4776" y="759"/>
                  <a:pt x="4771" y="754"/>
                  <a:pt x="4765" y="758"/>
                </a:cubicBezTo>
                <a:cubicBezTo>
                  <a:pt x="4765" y="755"/>
                  <a:pt x="4764" y="754"/>
                  <a:pt x="4760" y="754"/>
                </a:cubicBezTo>
                <a:cubicBezTo>
                  <a:pt x="4756" y="756"/>
                  <a:pt x="4764" y="758"/>
                  <a:pt x="4757" y="759"/>
                </a:cubicBezTo>
                <a:cubicBezTo>
                  <a:pt x="4740" y="758"/>
                  <a:pt x="4750" y="749"/>
                  <a:pt x="4763" y="750"/>
                </a:cubicBezTo>
                <a:cubicBezTo>
                  <a:pt x="4758" y="748"/>
                  <a:pt x="4759" y="749"/>
                  <a:pt x="4751" y="749"/>
                </a:cubicBezTo>
                <a:cubicBezTo>
                  <a:pt x="4757" y="746"/>
                  <a:pt x="4747" y="747"/>
                  <a:pt x="4744" y="746"/>
                </a:cubicBezTo>
                <a:cubicBezTo>
                  <a:pt x="4749" y="743"/>
                  <a:pt x="4765" y="746"/>
                  <a:pt x="4766" y="742"/>
                </a:cubicBezTo>
                <a:cubicBezTo>
                  <a:pt x="4753" y="742"/>
                  <a:pt x="4742" y="743"/>
                  <a:pt x="4736" y="742"/>
                </a:cubicBezTo>
                <a:cubicBezTo>
                  <a:pt x="4738" y="741"/>
                  <a:pt x="4740" y="740"/>
                  <a:pt x="4743" y="739"/>
                </a:cubicBezTo>
                <a:lnTo>
                  <a:pt x="4743" y="740"/>
                </a:lnTo>
                <a:cubicBezTo>
                  <a:pt x="4762" y="740"/>
                  <a:pt x="4784" y="740"/>
                  <a:pt x="4806" y="741"/>
                </a:cubicBezTo>
                <a:cubicBezTo>
                  <a:pt x="4805" y="742"/>
                  <a:pt x="4805" y="742"/>
                  <a:pt x="4805" y="742"/>
                </a:cubicBezTo>
                <a:cubicBezTo>
                  <a:pt x="4807" y="742"/>
                  <a:pt x="4809" y="742"/>
                  <a:pt x="4809" y="744"/>
                </a:cubicBezTo>
                <a:cubicBezTo>
                  <a:pt x="4814" y="743"/>
                  <a:pt x="4819" y="741"/>
                  <a:pt x="4819" y="745"/>
                </a:cubicBezTo>
                <a:cubicBezTo>
                  <a:pt x="4809" y="744"/>
                  <a:pt x="4823" y="746"/>
                  <a:pt x="4820" y="750"/>
                </a:cubicBezTo>
                <a:cubicBezTo>
                  <a:pt x="4823" y="750"/>
                  <a:pt x="4828" y="750"/>
                  <a:pt x="4828" y="749"/>
                </a:cubicBezTo>
                <a:cubicBezTo>
                  <a:pt x="4816" y="749"/>
                  <a:pt x="4839" y="746"/>
                  <a:pt x="4829" y="745"/>
                </a:cubicBezTo>
                <a:cubicBezTo>
                  <a:pt x="4829" y="747"/>
                  <a:pt x="4822" y="745"/>
                  <a:pt x="4823" y="743"/>
                </a:cubicBezTo>
                <a:cubicBezTo>
                  <a:pt x="4834" y="743"/>
                  <a:pt x="4837" y="747"/>
                  <a:pt x="4846" y="747"/>
                </a:cubicBezTo>
                <a:cubicBezTo>
                  <a:pt x="4846" y="745"/>
                  <a:pt x="4848" y="744"/>
                  <a:pt x="4850" y="744"/>
                </a:cubicBezTo>
                <a:cubicBezTo>
                  <a:pt x="4862" y="744"/>
                  <a:pt x="4874" y="745"/>
                  <a:pt x="4887" y="746"/>
                </a:cubicBezTo>
                <a:cubicBezTo>
                  <a:pt x="4887" y="746"/>
                  <a:pt x="4888" y="746"/>
                  <a:pt x="4889" y="746"/>
                </a:cubicBezTo>
                <a:cubicBezTo>
                  <a:pt x="4908" y="747"/>
                  <a:pt x="4926" y="749"/>
                  <a:pt x="4944" y="750"/>
                </a:cubicBezTo>
                <a:cubicBezTo>
                  <a:pt x="4941" y="751"/>
                  <a:pt x="4938" y="752"/>
                  <a:pt x="4939" y="754"/>
                </a:cubicBezTo>
                <a:cubicBezTo>
                  <a:pt x="4943" y="753"/>
                  <a:pt x="4946" y="752"/>
                  <a:pt x="4949" y="751"/>
                </a:cubicBezTo>
                <a:cubicBezTo>
                  <a:pt x="4955" y="752"/>
                  <a:pt x="4962" y="752"/>
                  <a:pt x="4968" y="753"/>
                </a:cubicBezTo>
                <a:cubicBezTo>
                  <a:pt x="4979" y="752"/>
                  <a:pt x="4989" y="750"/>
                  <a:pt x="4999" y="749"/>
                </a:cubicBezTo>
                <a:cubicBezTo>
                  <a:pt x="4999" y="751"/>
                  <a:pt x="5000" y="752"/>
                  <a:pt x="5001" y="753"/>
                </a:cubicBezTo>
                <a:cubicBezTo>
                  <a:pt x="5004" y="753"/>
                  <a:pt x="5007" y="753"/>
                  <a:pt x="5007" y="752"/>
                </a:cubicBezTo>
                <a:cubicBezTo>
                  <a:pt x="5003" y="752"/>
                  <a:pt x="5002" y="750"/>
                  <a:pt x="5000" y="749"/>
                </a:cubicBezTo>
                <a:cubicBezTo>
                  <a:pt x="5014" y="747"/>
                  <a:pt x="5027" y="745"/>
                  <a:pt x="5037" y="742"/>
                </a:cubicBezTo>
                <a:cubicBezTo>
                  <a:pt x="5037" y="742"/>
                  <a:pt x="5038" y="742"/>
                  <a:pt x="5038" y="743"/>
                </a:cubicBezTo>
                <a:cubicBezTo>
                  <a:pt x="5038" y="742"/>
                  <a:pt x="5039" y="742"/>
                  <a:pt x="5039" y="742"/>
                </a:cubicBezTo>
                <a:cubicBezTo>
                  <a:pt x="5041" y="741"/>
                  <a:pt x="5043" y="741"/>
                  <a:pt x="5044" y="741"/>
                </a:cubicBezTo>
                <a:cubicBezTo>
                  <a:pt x="5045" y="740"/>
                  <a:pt x="5046" y="740"/>
                  <a:pt x="5046" y="740"/>
                </a:cubicBezTo>
                <a:cubicBezTo>
                  <a:pt x="5069" y="734"/>
                  <a:pt x="5081" y="728"/>
                  <a:pt x="5085" y="721"/>
                </a:cubicBezTo>
                <a:cubicBezTo>
                  <a:pt x="5087" y="721"/>
                  <a:pt x="5088" y="721"/>
                  <a:pt x="5091" y="721"/>
                </a:cubicBezTo>
                <a:cubicBezTo>
                  <a:pt x="5091" y="719"/>
                  <a:pt x="5094" y="719"/>
                  <a:pt x="5094" y="718"/>
                </a:cubicBezTo>
                <a:cubicBezTo>
                  <a:pt x="5091" y="718"/>
                  <a:pt x="5088" y="718"/>
                  <a:pt x="5086" y="719"/>
                </a:cubicBezTo>
                <a:cubicBezTo>
                  <a:pt x="5088" y="711"/>
                  <a:pt x="5081" y="704"/>
                  <a:pt x="5068" y="696"/>
                </a:cubicBezTo>
                <a:cubicBezTo>
                  <a:pt x="5086" y="697"/>
                  <a:pt x="5104" y="694"/>
                  <a:pt x="5119" y="696"/>
                </a:cubicBezTo>
                <a:cubicBezTo>
                  <a:pt x="5120" y="698"/>
                  <a:pt x="5123" y="699"/>
                  <a:pt x="5120" y="701"/>
                </a:cubicBezTo>
                <a:cubicBezTo>
                  <a:pt x="5127" y="698"/>
                  <a:pt x="5138" y="696"/>
                  <a:pt x="5146" y="699"/>
                </a:cubicBezTo>
                <a:cubicBezTo>
                  <a:pt x="5145" y="696"/>
                  <a:pt x="5150" y="695"/>
                  <a:pt x="5155" y="695"/>
                </a:cubicBezTo>
                <a:cubicBezTo>
                  <a:pt x="5155" y="696"/>
                  <a:pt x="5153" y="697"/>
                  <a:pt x="5154" y="698"/>
                </a:cubicBezTo>
                <a:cubicBezTo>
                  <a:pt x="5157" y="698"/>
                  <a:pt x="5158" y="698"/>
                  <a:pt x="5160" y="697"/>
                </a:cubicBezTo>
                <a:cubicBezTo>
                  <a:pt x="5160" y="698"/>
                  <a:pt x="5158" y="698"/>
                  <a:pt x="5158" y="699"/>
                </a:cubicBezTo>
                <a:cubicBezTo>
                  <a:pt x="5164" y="697"/>
                  <a:pt x="5169" y="701"/>
                  <a:pt x="5170" y="698"/>
                </a:cubicBezTo>
                <a:cubicBezTo>
                  <a:pt x="5168" y="698"/>
                  <a:pt x="5165" y="698"/>
                  <a:pt x="5164" y="697"/>
                </a:cubicBezTo>
                <a:cubicBezTo>
                  <a:pt x="5168" y="697"/>
                  <a:pt x="5168" y="695"/>
                  <a:pt x="5172" y="695"/>
                </a:cubicBezTo>
                <a:cubicBezTo>
                  <a:pt x="5169" y="699"/>
                  <a:pt x="5177" y="697"/>
                  <a:pt x="5176" y="700"/>
                </a:cubicBezTo>
                <a:cubicBezTo>
                  <a:pt x="5183" y="697"/>
                  <a:pt x="5186" y="697"/>
                  <a:pt x="5196" y="698"/>
                </a:cubicBezTo>
                <a:cubicBezTo>
                  <a:pt x="5195" y="696"/>
                  <a:pt x="5196" y="695"/>
                  <a:pt x="5200" y="694"/>
                </a:cubicBezTo>
                <a:cubicBezTo>
                  <a:pt x="5195" y="699"/>
                  <a:pt x="5215" y="698"/>
                  <a:pt x="5218" y="695"/>
                </a:cubicBezTo>
                <a:cubicBezTo>
                  <a:pt x="5219" y="697"/>
                  <a:pt x="5218" y="698"/>
                  <a:pt x="5217" y="698"/>
                </a:cubicBezTo>
                <a:cubicBezTo>
                  <a:pt x="5230" y="697"/>
                  <a:pt x="5243" y="697"/>
                  <a:pt x="5253" y="700"/>
                </a:cubicBezTo>
                <a:cubicBezTo>
                  <a:pt x="5251" y="695"/>
                  <a:pt x="5266" y="696"/>
                  <a:pt x="5271" y="697"/>
                </a:cubicBezTo>
                <a:cubicBezTo>
                  <a:pt x="5270" y="698"/>
                  <a:pt x="5269" y="699"/>
                  <a:pt x="5268" y="700"/>
                </a:cubicBezTo>
                <a:cubicBezTo>
                  <a:pt x="5270" y="697"/>
                  <a:pt x="5259" y="698"/>
                  <a:pt x="5260" y="699"/>
                </a:cubicBezTo>
                <a:cubicBezTo>
                  <a:pt x="5271" y="698"/>
                  <a:pt x="5267" y="702"/>
                  <a:pt x="5270" y="704"/>
                </a:cubicBezTo>
                <a:cubicBezTo>
                  <a:pt x="5276" y="698"/>
                  <a:pt x="5277" y="701"/>
                  <a:pt x="5273" y="694"/>
                </a:cubicBezTo>
                <a:cubicBezTo>
                  <a:pt x="5267" y="694"/>
                  <a:pt x="5249" y="697"/>
                  <a:pt x="5252" y="693"/>
                </a:cubicBezTo>
                <a:cubicBezTo>
                  <a:pt x="5254" y="696"/>
                  <a:pt x="5255" y="691"/>
                  <a:pt x="5258" y="692"/>
                </a:cubicBezTo>
                <a:cubicBezTo>
                  <a:pt x="5267" y="692"/>
                  <a:pt x="5266" y="691"/>
                  <a:pt x="5274" y="692"/>
                </a:cubicBezTo>
                <a:cubicBezTo>
                  <a:pt x="5273" y="690"/>
                  <a:pt x="5277" y="690"/>
                  <a:pt x="5278" y="689"/>
                </a:cubicBezTo>
                <a:cubicBezTo>
                  <a:pt x="5274" y="689"/>
                  <a:pt x="5276" y="686"/>
                  <a:pt x="5271" y="686"/>
                </a:cubicBezTo>
                <a:cubicBezTo>
                  <a:pt x="5272" y="692"/>
                  <a:pt x="5253" y="686"/>
                  <a:pt x="5244" y="690"/>
                </a:cubicBezTo>
                <a:cubicBezTo>
                  <a:pt x="5244" y="695"/>
                  <a:pt x="5214" y="696"/>
                  <a:pt x="5206" y="693"/>
                </a:cubicBezTo>
                <a:cubicBezTo>
                  <a:pt x="5214" y="692"/>
                  <a:pt x="5220" y="692"/>
                  <a:pt x="5224" y="691"/>
                </a:cubicBezTo>
                <a:cubicBezTo>
                  <a:pt x="5220" y="691"/>
                  <a:pt x="5222" y="689"/>
                  <a:pt x="5219" y="688"/>
                </a:cubicBezTo>
                <a:cubicBezTo>
                  <a:pt x="5216" y="689"/>
                  <a:pt x="5205" y="689"/>
                  <a:pt x="5207" y="692"/>
                </a:cubicBezTo>
                <a:cubicBezTo>
                  <a:pt x="5203" y="689"/>
                  <a:pt x="5197" y="692"/>
                  <a:pt x="5193" y="691"/>
                </a:cubicBezTo>
                <a:cubicBezTo>
                  <a:pt x="5196" y="693"/>
                  <a:pt x="5187" y="696"/>
                  <a:pt x="5185" y="694"/>
                </a:cubicBezTo>
                <a:cubicBezTo>
                  <a:pt x="5187" y="694"/>
                  <a:pt x="5189" y="694"/>
                  <a:pt x="5189" y="693"/>
                </a:cubicBezTo>
                <a:cubicBezTo>
                  <a:pt x="5167" y="687"/>
                  <a:pt x="5143" y="697"/>
                  <a:pt x="5124" y="690"/>
                </a:cubicBezTo>
                <a:cubicBezTo>
                  <a:pt x="5119" y="691"/>
                  <a:pt x="5127" y="694"/>
                  <a:pt x="5123" y="695"/>
                </a:cubicBezTo>
                <a:cubicBezTo>
                  <a:pt x="5113" y="689"/>
                  <a:pt x="5094" y="697"/>
                  <a:pt x="5080" y="692"/>
                </a:cubicBezTo>
                <a:cubicBezTo>
                  <a:pt x="5079" y="693"/>
                  <a:pt x="5080" y="694"/>
                  <a:pt x="5078" y="695"/>
                </a:cubicBezTo>
                <a:cubicBezTo>
                  <a:pt x="5076" y="693"/>
                  <a:pt x="5069" y="693"/>
                  <a:pt x="5064" y="694"/>
                </a:cubicBezTo>
                <a:cubicBezTo>
                  <a:pt x="5061" y="692"/>
                  <a:pt x="5057" y="690"/>
                  <a:pt x="5053" y="688"/>
                </a:cubicBezTo>
                <a:cubicBezTo>
                  <a:pt x="5060" y="688"/>
                  <a:pt x="5067" y="691"/>
                  <a:pt x="5071" y="689"/>
                </a:cubicBezTo>
                <a:cubicBezTo>
                  <a:pt x="5070" y="686"/>
                  <a:pt x="5057" y="686"/>
                  <a:pt x="5052" y="688"/>
                </a:cubicBezTo>
                <a:cubicBezTo>
                  <a:pt x="4996" y="662"/>
                  <a:pt x="4885" y="639"/>
                  <a:pt x="4830" y="634"/>
                </a:cubicBezTo>
                <a:cubicBezTo>
                  <a:pt x="4831" y="632"/>
                  <a:pt x="4833" y="631"/>
                  <a:pt x="4834" y="630"/>
                </a:cubicBezTo>
                <a:cubicBezTo>
                  <a:pt x="4837" y="630"/>
                  <a:pt x="4840" y="631"/>
                  <a:pt x="4844" y="631"/>
                </a:cubicBezTo>
                <a:cubicBezTo>
                  <a:pt x="4844" y="628"/>
                  <a:pt x="4838" y="629"/>
                  <a:pt x="4835" y="628"/>
                </a:cubicBezTo>
                <a:cubicBezTo>
                  <a:pt x="4836" y="628"/>
                  <a:pt x="4837" y="627"/>
                  <a:pt x="4837" y="626"/>
                </a:cubicBezTo>
                <a:cubicBezTo>
                  <a:pt x="4841" y="626"/>
                  <a:pt x="4844" y="626"/>
                  <a:pt x="4847" y="626"/>
                </a:cubicBezTo>
                <a:cubicBezTo>
                  <a:pt x="4847" y="628"/>
                  <a:pt x="4848" y="630"/>
                  <a:pt x="4852" y="630"/>
                </a:cubicBezTo>
                <a:cubicBezTo>
                  <a:pt x="4848" y="620"/>
                  <a:pt x="4887" y="627"/>
                  <a:pt x="4896" y="620"/>
                </a:cubicBezTo>
                <a:cubicBezTo>
                  <a:pt x="4896" y="621"/>
                  <a:pt x="4894" y="622"/>
                  <a:pt x="4893" y="624"/>
                </a:cubicBezTo>
                <a:cubicBezTo>
                  <a:pt x="4897" y="623"/>
                  <a:pt x="4897" y="625"/>
                  <a:pt x="4900" y="626"/>
                </a:cubicBezTo>
                <a:cubicBezTo>
                  <a:pt x="4904" y="624"/>
                  <a:pt x="4895" y="623"/>
                  <a:pt x="4901" y="622"/>
                </a:cubicBezTo>
                <a:cubicBezTo>
                  <a:pt x="4909" y="621"/>
                  <a:pt x="4906" y="622"/>
                  <a:pt x="4903" y="623"/>
                </a:cubicBezTo>
                <a:cubicBezTo>
                  <a:pt x="4912" y="624"/>
                  <a:pt x="4906" y="619"/>
                  <a:pt x="4915" y="619"/>
                </a:cubicBezTo>
                <a:cubicBezTo>
                  <a:pt x="4914" y="625"/>
                  <a:pt x="4925" y="618"/>
                  <a:pt x="4927" y="622"/>
                </a:cubicBezTo>
                <a:cubicBezTo>
                  <a:pt x="4932" y="618"/>
                  <a:pt x="4937" y="622"/>
                  <a:pt x="4945" y="622"/>
                </a:cubicBezTo>
                <a:cubicBezTo>
                  <a:pt x="4948" y="617"/>
                  <a:pt x="4935" y="622"/>
                  <a:pt x="4935" y="619"/>
                </a:cubicBezTo>
                <a:cubicBezTo>
                  <a:pt x="4938" y="619"/>
                  <a:pt x="4936" y="617"/>
                  <a:pt x="4939" y="617"/>
                </a:cubicBezTo>
                <a:cubicBezTo>
                  <a:pt x="4936" y="615"/>
                  <a:pt x="4934" y="612"/>
                  <a:pt x="4929" y="610"/>
                </a:cubicBezTo>
                <a:cubicBezTo>
                  <a:pt x="4930" y="617"/>
                  <a:pt x="4923" y="610"/>
                  <a:pt x="4918" y="613"/>
                </a:cubicBezTo>
                <a:cubicBezTo>
                  <a:pt x="4919" y="612"/>
                  <a:pt x="4919" y="611"/>
                  <a:pt x="4917" y="611"/>
                </a:cubicBezTo>
                <a:cubicBezTo>
                  <a:pt x="4957" y="609"/>
                  <a:pt x="4993" y="609"/>
                  <a:pt x="4987" y="588"/>
                </a:cubicBezTo>
                <a:cubicBezTo>
                  <a:pt x="4986" y="587"/>
                  <a:pt x="4986" y="586"/>
                  <a:pt x="4986" y="586"/>
                </a:cubicBezTo>
                <a:cubicBezTo>
                  <a:pt x="4988" y="586"/>
                  <a:pt x="4990" y="586"/>
                  <a:pt x="4992" y="587"/>
                </a:cubicBezTo>
                <a:cubicBezTo>
                  <a:pt x="4992" y="584"/>
                  <a:pt x="4988" y="585"/>
                  <a:pt x="4991" y="583"/>
                </a:cubicBezTo>
                <a:cubicBezTo>
                  <a:pt x="4990" y="583"/>
                  <a:pt x="4987" y="583"/>
                  <a:pt x="4985" y="582"/>
                </a:cubicBezTo>
                <a:cubicBezTo>
                  <a:pt x="4985" y="581"/>
                  <a:pt x="4984" y="579"/>
                  <a:pt x="4984" y="578"/>
                </a:cubicBezTo>
                <a:cubicBezTo>
                  <a:pt x="4987" y="577"/>
                  <a:pt x="4990" y="576"/>
                  <a:pt x="4990" y="574"/>
                </a:cubicBezTo>
                <a:cubicBezTo>
                  <a:pt x="4988" y="575"/>
                  <a:pt x="4985" y="575"/>
                  <a:pt x="4983" y="576"/>
                </a:cubicBezTo>
                <a:cubicBezTo>
                  <a:pt x="4981" y="568"/>
                  <a:pt x="4977" y="560"/>
                  <a:pt x="4972" y="553"/>
                </a:cubicBezTo>
                <a:cubicBezTo>
                  <a:pt x="4974" y="554"/>
                  <a:pt x="4975" y="554"/>
                  <a:pt x="4976" y="555"/>
                </a:cubicBezTo>
                <a:cubicBezTo>
                  <a:pt x="4980" y="555"/>
                  <a:pt x="4985" y="554"/>
                  <a:pt x="4986" y="553"/>
                </a:cubicBezTo>
                <a:cubicBezTo>
                  <a:pt x="4979" y="553"/>
                  <a:pt x="4978" y="549"/>
                  <a:pt x="4970" y="550"/>
                </a:cubicBezTo>
                <a:cubicBezTo>
                  <a:pt x="4968" y="546"/>
                  <a:pt x="4965" y="544"/>
                  <a:pt x="4961" y="541"/>
                </a:cubicBezTo>
                <a:cubicBezTo>
                  <a:pt x="4980" y="540"/>
                  <a:pt x="5001" y="537"/>
                  <a:pt x="5016" y="540"/>
                </a:cubicBezTo>
                <a:cubicBezTo>
                  <a:pt x="5012" y="540"/>
                  <a:pt x="5015" y="535"/>
                  <a:pt x="5011" y="535"/>
                </a:cubicBezTo>
                <a:cubicBezTo>
                  <a:pt x="5004" y="539"/>
                  <a:pt x="4994" y="538"/>
                  <a:pt x="4987" y="535"/>
                </a:cubicBezTo>
                <a:cubicBezTo>
                  <a:pt x="4974" y="539"/>
                  <a:pt x="4952" y="538"/>
                  <a:pt x="4939" y="539"/>
                </a:cubicBezTo>
                <a:cubicBezTo>
                  <a:pt x="4937" y="534"/>
                  <a:pt x="4919" y="533"/>
                  <a:pt x="4921" y="529"/>
                </a:cubicBezTo>
                <a:cubicBezTo>
                  <a:pt x="4915" y="529"/>
                  <a:pt x="4905" y="531"/>
                  <a:pt x="4903" y="529"/>
                </a:cubicBezTo>
                <a:cubicBezTo>
                  <a:pt x="4908" y="528"/>
                  <a:pt x="4908" y="526"/>
                  <a:pt x="4912" y="525"/>
                </a:cubicBezTo>
                <a:cubicBezTo>
                  <a:pt x="4907" y="524"/>
                  <a:pt x="4903" y="523"/>
                  <a:pt x="4896" y="523"/>
                </a:cubicBezTo>
                <a:cubicBezTo>
                  <a:pt x="4895" y="521"/>
                  <a:pt x="4899" y="520"/>
                  <a:pt x="4893" y="520"/>
                </a:cubicBezTo>
                <a:cubicBezTo>
                  <a:pt x="4877" y="520"/>
                  <a:pt x="4859" y="522"/>
                  <a:pt x="4842" y="517"/>
                </a:cubicBezTo>
                <a:cubicBezTo>
                  <a:pt x="4845" y="516"/>
                  <a:pt x="4848" y="514"/>
                  <a:pt x="4851" y="513"/>
                </a:cubicBezTo>
                <a:cubicBezTo>
                  <a:pt x="4855" y="513"/>
                  <a:pt x="4860" y="513"/>
                  <a:pt x="4863" y="512"/>
                </a:cubicBezTo>
                <a:cubicBezTo>
                  <a:pt x="4855" y="510"/>
                  <a:pt x="4873" y="512"/>
                  <a:pt x="4871" y="510"/>
                </a:cubicBezTo>
                <a:cubicBezTo>
                  <a:pt x="4865" y="510"/>
                  <a:pt x="4865" y="504"/>
                  <a:pt x="4870" y="503"/>
                </a:cubicBezTo>
                <a:cubicBezTo>
                  <a:pt x="4874" y="503"/>
                  <a:pt x="4877" y="505"/>
                  <a:pt x="4877" y="508"/>
                </a:cubicBezTo>
                <a:cubicBezTo>
                  <a:pt x="4882" y="508"/>
                  <a:pt x="4887" y="508"/>
                  <a:pt x="4886" y="505"/>
                </a:cubicBezTo>
                <a:cubicBezTo>
                  <a:pt x="4875" y="507"/>
                  <a:pt x="4883" y="500"/>
                  <a:pt x="4879" y="500"/>
                </a:cubicBezTo>
                <a:cubicBezTo>
                  <a:pt x="4878" y="502"/>
                  <a:pt x="4877" y="503"/>
                  <a:pt x="4874" y="504"/>
                </a:cubicBezTo>
                <a:cubicBezTo>
                  <a:pt x="4873" y="502"/>
                  <a:pt x="4872" y="501"/>
                  <a:pt x="4870" y="501"/>
                </a:cubicBezTo>
                <a:cubicBezTo>
                  <a:pt x="4873" y="499"/>
                  <a:pt x="4876" y="496"/>
                  <a:pt x="4877" y="494"/>
                </a:cubicBezTo>
                <a:cubicBezTo>
                  <a:pt x="4882" y="492"/>
                  <a:pt x="4887" y="490"/>
                  <a:pt x="4892" y="490"/>
                </a:cubicBezTo>
                <a:cubicBezTo>
                  <a:pt x="4891" y="488"/>
                  <a:pt x="4891" y="487"/>
                  <a:pt x="4889" y="486"/>
                </a:cubicBezTo>
                <a:cubicBezTo>
                  <a:pt x="4907" y="484"/>
                  <a:pt x="4926" y="478"/>
                  <a:pt x="4935" y="483"/>
                </a:cubicBezTo>
                <a:cubicBezTo>
                  <a:pt x="4942" y="482"/>
                  <a:pt x="4954" y="484"/>
                  <a:pt x="4957" y="481"/>
                </a:cubicBezTo>
                <a:cubicBezTo>
                  <a:pt x="4950" y="481"/>
                  <a:pt x="4949" y="476"/>
                  <a:pt x="4944" y="477"/>
                </a:cubicBezTo>
                <a:cubicBezTo>
                  <a:pt x="4951" y="475"/>
                  <a:pt x="4955" y="473"/>
                  <a:pt x="4959" y="470"/>
                </a:cubicBezTo>
                <a:cubicBezTo>
                  <a:pt x="4962" y="473"/>
                  <a:pt x="4974" y="471"/>
                  <a:pt x="4978" y="472"/>
                </a:cubicBezTo>
                <a:cubicBezTo>
                  <a:pt x="4980" y="475"/>
                  <a:pt x="4968" y="472"/>
                  <a:pt x="4970" y="475"/>
                </a:cubicBezTo>
                <a:cubicBezTo>
                  <a:pt x="4992" y="481"/>
                  <a:pt x="5028" y="474"/>
                  <a:pt x="5050" y="479"/>
                </a:cubicBezTo>
                <a:cubicBezTo>
                  <a:pt x="5046" y="482"/>
                  <a:pt x="5032" y="477"/>
                  <a:pt x="5030" y="482"/>
                </a:cubicBezTo>
                <a:cubicBezTo>
                  <a:pt x="5038" y="484"/>
                  <a:pt x="5048" y="482"/>
                  <a:pt x="5059" y="485"/>
                </a:cubicBezTo>
                <a:cubicBezTo>
                  <a:pt x="5061" y="488"/>
                  <a:pt x="5057" y="489"/>
                  <a:pt x="5050" y="489"/>
                </a:cubicBezTo>
                <a:cubicBezTo>
                  <a:pt x="5049" y="483"/>
                  <a:pt x="5022" y="487"/>
                  <a:pt x="5030" y="480"/>
                </a:cubicBezTo>
                <a:cubicBezTo>
                  <a:pt x="5021" y="483"/>
                  <a:pt x="5009" y="484"/>
                  <a:pt x="5001" y="480"/>
                </a:cubicBezTo>
                <a:cubicBezTo>
                  <a:pt x="4998" y="481"/>
                  <a:pt x="5001" y="484"/>
                  <a:pt x="4994" y="484"/>
                </a:cubicBezTo>
                <a:cubicBezTo>
                  <a:pt x="4993" y="482"/>
                  <a:pt x="4996" y="481"/>
                  <a:pt x="4997" y="480"/>
                </a:cubicBezTo>
                <a:cubicBezTo>
                  <a:pt x="4987" y="485"/>
                  <a:pt x="4949" y="483"/>
                  <a:pt x="4936" y="488"/>
                </a:cubicBezTo>
                <a:cubicBezTo>
                  <a:pt x="4935" y="486"/>
                  <a:pt x="4934" y="485"/>
                  <a:pt x="4931" y="484"/>
                </a:cubicBezTo>
                <a:cubicBezTo>
                  <a:pt x="4930" y="487"/>
                  <a:pt x="4925" y="487"/>
                  <a:pt x="4924" y="490"/>
                </a:cubicBezTo>
                <a:cubicBezTo>
                  <a:pt x="4931" y="488"/>
                  <a:pt x="4931" y="491"/>
                  <a:pt x="4935" y="492"/>
                </a:cubicBezTo>
                <a:cubicBezTo>
                  <a:pt x="4935" y="491"/>
                  <a:pt x="4944" y="488"/>
                  <a:pt x="4946" y="491"/>
                </a:cubicBezTo>
                <a:cubicBezTo>
                  <a:pt x="4947" y="493"/>
                  <a:pt x="4941" y="492"/>
                  <a:pt x="4941" y="494"/>
                </a:cubicBezTo>
                <a:cubicBezTo>
                  <a:pt x="4943" y="494"/>
                  <a:pt x="4945" y="494"/>
                  <a:pt x="4945" y="495"/>
                </a:cubicBezTo>
                <a:cubicBezTo>
                  <a:pt x="4944" y="495"/>
                  <a:pt x="4941" y="495"/>
                  <a:pt x="4941" y="496"/>
                </a:cubicBezTo>
                <a:cubicBezTo>
                  <a:pt x="4950" y="496"/>
                  <a:pt x="4961" y="489"/>
                  <a:pt x="4967" y="494"/>
                </a:cubicBezTo>
                <a:cubicBezTo>
                  <a:pt x="4960" y="493"/>
                  <a:pt x="4964" y="497"/>
                  <a:pt x="4960" y="498"/>
                </a:cubicBezTo>
                <a:cubicBezTo>
                  <a:pt x="4950" y="496"/>
                  <a:pt x="4936" y="500"/>
                  <a:pt x="4932" y="501"/>
                </a:cubicBezTo>
                <a:cubicBezTo>
                  <a:pt x="4945" y="499"/>
                  <a:pt x="4943" y="506"/>
                  <a:pt x="4951" y="507"/>
                </a:cubicBezTo>
                <a:cubicBezTo>
                  <a:pt x="4944" y="509"/>
                  <a:pt x="4947" y="505"/>
                  <a:pt x="4941" y="506"/>
                </a:cubicBezTo>
                <a:cubicBezTo>
                  <a:pt x="4940" y="511"/>
                  <a:pt x="4947" y="513"/>
                  <a:pt x="4953" y="515"/>
                </a:cubicBezTo>
                <a:cubicBezTo>
                  <a:pt x="4947" y="514"/>
                  <a:pt x="4949" y="517"/>
                  <a:pt x="4947" y="518"/>
                </a:cubicBezTo>
                <a:cubicBezTo>
                  <a:pt x="4953" y="519"/>
                  <a:pt x="4964" y="518"/>
                  <a:pt x="4958" y="523"/>
                </a:cubicBezTo>
                <a:cubicBezTo>
                  <a:pt x="4964" y="523"/>
                  <a:pt x="4974" y="521"/>
                  <a:pt x="4975" y="524"/>
                </a:cubicBezTo>
                <a:cubicBezTo>
                  <a:pt x="4971" y="526"/>
                  <a:pt x="4958" y="524"/>
                  <a:pt x="4959" y="528"/>
                </a:cubicBezTo>
                <a:cubicBezTo>
                  <a:pt x="4993" y="515"/>
                  <a:pt x="5011" y="541"/>
                  <a:pt x="5043" y="532"/>
                </a:cubicBezTo>
                <a:cubicBezTo>
                  <a:pt x="5041" y="536"/>
                  <a:pt x="5048" y="536"/>
                  <a:pt x="5052" y="537"/>
                </a:cubicBezTo>
                <a:cubicBezTo>
                  <a:pt x="5049" y="541"/>
                  <a:pt x="5044" y="544"/>
                  <a:pt x="5040" y="547"/>
                </a:cubicBezTo>
                <a:cubicBezTo>
                  <a:pt x="5035" y="545"/>
                  <a:pt x="5035" y="547"/>
                  <a:pt x="5030" y="547"/>
                </a:cubicBezTo>
                <a:cubicBezTo>
                  <a:pt x="5024" y="546"/>
                  <a:pt x="5030" y="543"/>
                  <a:pt x="5023" y="543"/>
                </a:cubicBezTo>
                <a:cubicBezTo>
                  <a:pt x="5023" y="545"/>
                  <a:pt x="5024" y="546"/>
                  <a:pt x="5025" y="547"/>
                </a:cubicBezTo>
                <a:cubicBezTo>
                  <a:pt x="5016" y="548"/>
                  <a:pt x="5013" y="547"/>
                  <a:pt x="4999" y="546"/>
                </a:cubicBezTo>
                <a:cubicBezTo>
                  <a:pt x="4996" y="550"/>
                  <a:pt x="4991" y="550"/>
                  <a:pt x="4994" y="553"/>
                </a:cubicBezTo>
                <a:cubicBezTo>
                  <a:pt x="5008" y="552"/>
                  <a:pt x="5014" y="555"/>
                  <a:pt x="5026" y="550"/>
                </a:cubicBezTo>
                <a:cubicBezTo>
                  <a:pt x="5021" y="552"/>
                  <a:pt x="5034" y="560"/>
                  <a:pt x="5037" y="555"/>
                </a:cubicBezTo>
                <a:cubicBezTo>
                  <a:pt x="5034" y="555"/>
                  <a:pt x="5030" y="555"/>
                  <a:pt x="5029" y="554"/>
                </a:cubicBezTo>
                <a:cubicBezTo>
                  <a:pt x="5029" y="552"/>
                  <a:pt x="5027" y="550"/>
                  <a:pt x="5030" y="550"/>
                </a:cubicBezTo>
                <a:cubicBezTo>
                  <a:pt x="5038" y="551"/>
                  <a:pt x="5044" y="546"/>
                  <a:pt x="5044" y="551"/>
                </a:cubicBezTo>
                <a:cubicBezTo>
                  <a:pt x="5042" y="550"/>
                  <a:pt x="5037" y="550"/>
                  <a:pt x="5037" y="553"/>
                </a:cubicBezTo>
                <a:cubicBezTo>
                  <a:pt x="5044" y="552"/>
                  <a:pt x="5037" y="554"/>
                  <a:pt x="5043" y="555"/>
                </a:cubicBezTo>
                <a:cubicBezTo>
                  <a:pt x="5048" y="552"/>
                  <a:pt x="5064" y="552"/>
                  <a:pt x="5069" y="554"/>
                </a:cubicBezTo>
                <a:cubicBezTo>
                  <a:pt x="5070" y="555"/>
                  <a:pt x="5070" y="556"/>
                  <a:pt x="5070" y="557"/>
                </a:cubicBezTo>
                <a:cubicBezTo>
                  <a:pt x="5061" y="555"/>
                  <a:pt x="5056" y="564"/>
                  <a:pt x="5060" y="559"/>
                </a:cubicBezTo>
                <a:cubicBezTo>
                  <a:pt x="5075" y="561"/>
                  <a:pt x="5081" y="553"/>
                  <a:pt x="5083" y="550"/>
                </a:cubicBezTo>
                <a:cubicBezTo>
                  <a:pt x="5088" y="549"/>
                  <a:pt x="5085" y="553"/>
                  <a:pt x="5089" y="553"/>
                </a:cubicBezTo>
                <a:cubicBezTo>
                  <a:pt x="5090" y="549"/>
                  <a:pt x="5100" y="548"/>
                  <a:pt x="5104" y="546"/>
                </a:cubicBezTo>
                <a:cubicBezTo>
                  <a:pt x="5101" y="546"/>
                  <a:pt x="5097" y="542"/>
                  <a:pt x="5102" y="542"/>
                </a:cubicBezTo>
                <a:cubicBezTo>
                  <a:pt x="5114" y="543"/>
                  <a:pt x="5138" y="540"/>
                  <a:pt x="5149" y="544"/>
                </a:cubicBezTo>
                <a:cubicBezTo>
                  <a:pt x="5147" y="546"/>
                  <a:pt x="5142" y="547"/>
                  <a:pt x="5149" y="548"/>
                </a:cubicBezTo>
                <a:cubicBezTo>
                  <a:pt x="5149" y="541"/>
                  <a:pt x="5167" y="549"/>
                  <a:pt x="5171" y="546"/>
                </a:cubicBezTo>
                <a:cubicBezTo>
                  <a:pt x="5172" y="542"/>
                  <a:pt x="5163" y="545"/>
                  <a:pt x="5164" y="541"/>
                </a:cubicBezTo>
                <a:cubicBezTo>
                  <a:pt x="5175" y="542"/>
                  <a:pt x="5171" y="536"/>
                  <a:pt x="5178" y="536"/>
                </a:cubicBezTo>
                <a:cubicBezTo>
                  <a:pt x="5186" y="539"/>
                  <a:pt x="5212" y="537"/>
                  <a:pt x="5220" y="535"/>
                </a:cubicBezTo>
                <a:cubicBezTo>
                  <a:pt x="5216" y="532"/>
                  <a:pt x="5209" y="536"/>
                  <a:pt x="5205" y="532"/>
                </a:cubicBezTo>
                <a:cubicBezTo>
                  <a:pt x="5209" y="530"/>
                  <a:pt x="5207" y="526"/>
                  <a:pt x="5210" y="524"/>
                </a:cubicBezTo>
                <a:cubicBezTo>
                  <a:pt x="5214" y="525"/>
                  <a:pt x="5224" y="523"/>
                  <a:pt x="5228" y="522"/>
                </a:cubicBezTo>
                <a:cubicBezTo>
                  <a:pt x="5220" y="521"/>
                  <a:pt x="5217" y="520"/>
                  <a:pt x="5225" y="518"/>
                </a:cubicBezTo>
                <a:cubicBezTo>
                  <a:pt x="5208" y="517"/>
                  <a:pt x="5199" y="520"/>
                  <a:pt x="5181" y="520"/>
                </a:cubicBezTo>
                <a:cubicBezTo>
                  <a:pt x="5181" y="522"/>
                  <a:pt x="5180" y="523"/>
                  <a:pt x="5178" y="524"/>
                </a:cubicBezTo>
                <a:cubicBezTo>
                  <a:pt x="5176" y="522"/>
                  <a:pt x="5168" y="524"/>
                  <a:pt x="5167" y="522"/>
                </a:cubicBezTo>
                <a:cubicBezTo>
                  <a:pt x="5167" y="519"/>
                  <a:pt x="5179" y="521"/>
                  <a:pt x="5178" y="517"/>
                </a:cubicBezTo>
                <a:cubicBezTo>
                  <a:pt x="5172" y="516"/>
                  <a:pt x="5155" y="521"/>
                  <a:pt x="5156" y="516"/>
                </a:cubicBezTo>
                <a:cubicBezTo>
                  <a:pt x="5152" y="516"/>
                  <a:pt x="5149" y="516"/>
                  <a:pt x="5146" y="516"/>
                </a:cubicBezTo>
                <a:cubicBezTo>
                  <a:pt x="5148" y="523"/>
                  <a:pt x="5121" y="521"/>
                  <a:pt x="5127" y="515"/>
                </a:cubicBezTo>
                <a:cubicBezTo>
                  <a:pt x="5118" y="515"/>
                  <a:pt x="5103" y="517"/>
                  <a:pt x="5102" y="511"/>
                </a:cubicBezTo>
                <a:cubicBezTo>
                  <a:pt x="5115" y="513"/>
                  <a:pt x="5125" y="512"/>
                  <a:pt x="5134" y="509"/>
                </a:cubicBezTo>
                <a:cubicBezTo>
                  <a:pt x="5130" y="509"/>
                  <a:pt x="5130" y="506"/>
                  <a:pt x="5124" y="507"/>
                </a:cubicBezTo>
                <a:cubicBezTo>
                  <a:pt x="5126" y="510"/>
                  <a:pt x="5120" y="509"/>
                  <a:pt x="5118" y="511"/>
                </a:cubicBezTo>
                <a:cubicBezTo>
                  <a:pt x="5117" y="508"/>
                  <a:pt x="5109" y="510"/>
                  <a:pt x="5108" y="508"/>
                </a:cubicBezTo>
                <a:cubicBezTo>
                  <a:pt x="5109" y="505"/>
                  <a:pt x="5104" y="505"/>
                  <a:pt x="5103" y="503"/>
                </a:cubicBezTo>
                <a:cubicBezTo>
                  <a:pt x="5112" y="500"/>
                  <a:pt x="5123" y="504"/>
                  <a:pt x="5131" y="504"/>
                </a:cubicBezTo>
                <a:cubicBezTo>
                  <a:pt x="5132" y="500"/>
                  <a:pt x="5120" y="504"/>
                  <a:pt x="5119" y="501"/>
                </a:cubicBezTo>
                <a:cubicBezTo>
                  <a:pt x="5118" y="499"/>
                  <a:pt x="5124" y="500"/>
                  <a:pt x="5124" y="499"/>
                </a:cubicBezTo>
                <a:cubicBezTo>
                  <a:pt x="5122" y="496"/>
                  <a:pt x="5110" y="500"/>
                  <a:pt x="5108" y="497"/>
                </a:cubicBezTo>
                <a:cubicBezTo>
                  <a:pt x="5113" y="496"/>
                  <a:pt x="5121" y="496"/>
                  <a:pt x="5121" y="493"/>
                </a:cubicBezTo>
                <a:cubicBezTo>
                  <a:pt x="5128" y="494"/>
                  <a:pt x="5134" y="495"/>
                  <a:pt x="5140" y="497"/>
                </a:cubicBezTo>
                <a:cubicBezTo>
                  <a:pt x="5136" y="493"/>
                  <a:pt x="5150" y="492"/>
                  <a:pt x="5151" y="487"/>
                </a:cubicBezTo>
                <a:cubicBezTo>
                  <a:pt x="5141" y="491"/>
                  <a:pt x="5128" y="496"/>
                  <a:pt x="5119" y="489"/>
                </a:cubicBezTo>
                <a:cubicBezTo>
                  <a:pt x="5109" y="491"/>
                  <a:pt x="5093" y="492"/>
                  <a:pt x="5086" y="488"/>
                </a:cubicBezTo>
                <a:cubicBezTo>
                  <a:pt x="5091" y="487"/>
                  <a:pt x="5095" y="485"/>
                  <a:pt x="5097" y="483"/>
                </a:cubicBezTo>
                <a:cubicBezTo>
                  <a:pt x="5092" y="479"/>
                  <a:pt x="5082" y="486"/>
                  <a:pt x="5075" y="484"/>
                </a:cubicBezTo>
                <a:cubicBezTo>
                  <a:pt x="5078" y="484"/>
                  <a:pt x="5080" y="483"/>
                  <a:pt x="5079" y="482"/>
                </a:cubicBezTo>
                <a:cubicBezTo>
                  <a:pt x="5073" y="482"/>
                  <a:pt x="5072" y="484"/>
                  <a:pt x="5069" y="485"/>
                </a:cubicBezTo>
                <a:cubicBezTo>
                  <a:pt x="5065" y="485"/>
                  <a:pt x="5058" y="481"/>
                  <a:pt x="5064" y="479"/>
                </a:cubicBezTo>
                <a:cubicBezTo>
                  <a:pt x="5090" y="481"/>
                  <a:pt x="5111" y="477"/>
                  <a:pt x="5138" y="482"/>
                </a:cubicBezTo>
                <a:cubicBezTo>
                  <a:pt x="5122" y="485"/>
                  <a:pt x="5104" y="478"/>
                  <a:pt x="5098" y="485"/>
                </a:cubicBezTo>
                <a:cubicBezTo>
                  <a:pt x="5107" y="482"/>
                  <a:pt x="5111" y="487"/>
                  <a:pt x="5116" y="483"/>
                </a:cubicBezTo>
                <a:cubicBezTo>
                  <a:pt x="5124" y="484"/>
                  <a:pt x="5126" y="489"/>
                  <a:pt x="5134" y="486"/>
                </a:cubicBezTo>
                <a:cubicBezTo>
                  <a:pt x="5127" y="487"/>
                  <a:pt x="5132" y="484"/>
                  <a:pt x="5134" y="483"/>
                </a:cubicBezTo>
                <a:cubicBezTo>
                  <a:pt x="5140" y="484"/>
                  <a:pt x="5140" y="484"/>
                  <a:pt x="5148" y="485"/>
                </a:cubicBezTo>
                <a:cubicBezTo>
                  <a:pt x="5149" y="479"/>
                  <a:pt x="5167" y="481"/>
                  <a:pt x="5167" y="476"/>
                </a:cubicBezTo>
                <a:cubicBezTo>
                  <a:pt x="5148" y="482"/>
                  <a:pt x="5126" y="476"/>
                  <a:pt x="5110" y="473"/>
                </a:cubicBezTo>
                <a:cubicBezTo>
                  <a:pt x="5104" y="474"/>
                  <a:pt x="5114" y="476"/>
                  <a:pt x="5108" y="478"/>
                </a:cubicBezTo>
                <a:cubicBezTo>
                  <a:pt x="5105" y="477"/>
                  <a:pt x="5103" y="476"/>
                  <a:pt x="5102" y="475"/>
                </a:cubicBezTo>
                <a:cubicBezTo>
                  <a:pt x="5107" y="470"/>
                  <a:pt x="5100" y="471"/>
                  <a:pt x="5094" y="466"/>
                </a:cubicBezTo>
                <a:cubicBezTo>
                  <a:pt x="5105" y="464"/>
                  <a:pt x="5102" y="471"/>
                  <a:pt x="5109" y="471"/>
                </a:cubicBezTo>
                <a:cubicBezTo>
                  <a:pt x="5114" y="470"/>
                  <a:pt x="5121" y="465"/>
                  <a:pt x="5125" y="467"/>
                </a:cubicBezTo>
                <a:cubicBezTo>
                  <a:pt x="5125" y="468"/>
                  <a:pt x="5121" y="468"/>
                  <a:pt x="5121" y="469"/>
                </a:cubicBezTo>
                <a:cubicBezTo>
                  <a:pt x="5124" y="469"/>
                  <a:pt x="5126" y="470"/>
                  <a:pt x="5130" y="471"/>
                </a:cubicBezTo>
                <a:cubicBezTo>
                  <a:pt x="5129" y="469"/>
                  <a:pt x="5129" y="467"/>
                  <a:pt x="5133" y="467"/>
                </a:cubicBezTo>
                <a:cubicBezTo>
                  <a:pt x="5135" y="471"/>
                  <a:pt x="5140" y="475"/>
                  <a:pt x="5151" y="475"/>
                </a:cubicBezTo>
                <a:cubicBezTo>
                  <a:pt x="5151" y="473"/>
                  <a:pt x="5147" y="472"/>
                  <a:pt x="5150" y="472"/>
                </a:cubicBezTo>
                <a:cubicBezTo>
                  <a:pt x="5157" y="474"/>
                  <a:pt x="5169" y="473"/>
                  <a:pt x="5175" y="476"/>
                </a:cubicBezTo>
                <a:cubicBezTo>
                  <a:pt x="5178" y="472"/>
                  <a:pt x="5184" y="475"/>
                  <a:pt x="5191" y="473"/>
                </a:cubicBezTo>
                <a:cubicBezTo>
                  <a:pt x="5191" y="477"/>
                  <a:pt x="5209" y="472"/>
                  <a:pt x="5210" y="476"/>
                </a:cubicBezTo>
                <a:cubicBezTo>
                  <a:pt x="5210" y="475"/>
                  <a:pt x="5211" y="475"/>
                  <a:pt x="5213" y="475"/>
                </a:cubicBezTo>
                <a:cubicBezTo>
                  <a:pt x="5215" y="465"/>
                  <a:pt x="5186" y="473"/>
                  <a:pt x="5180" y="468"/>
                </a:cubicBezTo>
                <a:cubicBezTo>
                  <a:pt x="5191" y="468"/>
                  <a:pt x="5187" y="465"/>
                  <a:pt x="5181" y="465"/>
                </a:cubicBezTo>
                <a:cubicBezTo>
                  <a:pt x="5196" y="459"/>
                  <a:pt x="5215" y="471"/>
                  <a:pt x="5216" y="465"/>
                </a:cubicBezTo>
                <a:cubicBezTo>
                  <a:pt x="5221" y="465"/>
                  <a:pt x="5235" y="470"/>
                  <a:pt x="5232" y="467"/>
                </a:cubicBezTo>
                <a:cubicBezTo>
                  <a:pt x="5223" y="466"/>
                  <a:pt x="5230" y="467"/>
                  <a:pt x="5229" y="462"/>
                </a:cubicBezTo>
                <a:cubicBezTo>
                  <a:pt x="5227" y="460"/>
                  <a:pt x="5217" y="465"/>
                  <a:pt x="5213" y="462"/>
                </a:cubicBezTo>
                <a:cubicBezTo>
                  <a:pt x="5213" y="461"/>
                  <a:pt x="5228" y="461"/>
                  <a:pt x="5221" y="460"/>
                </a:cubicBezTo>
                <a:cubicBezTo>
                  <a:pt x="5212" y="461"/>
                  <a:pt x="5213" y="460"/>
                  <a:pt x="5207" y="462"/>
                </a:cubicBezTo>
                <a:cubicBezTo>
                  <a:pt x="5204" y="461"/>
                  <a:pt x="5203" y="459"/>
                  <a:pt x="5200" y="458"/>
                </a:cubicBezTo>
                <a:cubicBezTo>
                  <a:pt x="5197" y="459"/>
                  <a:pt x="5202" y="463"/>
                  <a:pt x="5195" y="462"/>
                </a:cubicBezTo>
                <a:cubicBezTo>
                  <a:pt x="5190" y="452"/>
                  <a:pt x="5165" y="458"/>
                  <a:pt x="5153" y="454"/>
                </a:cubicBezTo>
                <a:cubicBezTo>
                  <a:pt x="5181" y="450"/>
                  <a:pt x="5208" y="452"/>
                  <a:pt x="5227" y="451"/>
                </a:cubicBezTo>
                <a:cubicBezTo>
                  <a:pt x="5225" y="451"/>
                  <a:pt x="5225" y="449"/>
                  <a:pt x="5227" y="449"/>
                </a:cubicBezTo>
                <a:cubicBezTo>
                  <a:pt x="5229" y="449"/>
                  <a:pt x="5231" y="449"/>
                  <a:pt x="5233" y="448"/>
                </a:cubicBezTo>
                <a:cubicBezTo>
                  <a:pt x="5233" y="451"/>
                  <a:pt x="5234" y="452"/>
                  <a:pt x="5236" y="453"/>
                </a:cubicBezTo>
                <a:cubicBezTo>
                  <a:pt x="5243" y="451"/>
                  <a:pt x="5245" y="455"/>
                  <a:pt x="5253" y="455"/>
                </a:cubicBezTo>
                <a:cubicBezTo>
                  <a:pt x="5267" y="453"/>
                  <a:pt x="5307" y="453"/>
                  <a:pt x="5320" y="456"/>
                </a:cubicBezTo>
                <a:cubicBezTo>
                  <a:pt x="5329" y="456"/>
                  <a:pt x="5364" y="453"/>
                  <a:pt x="5375" y="459"/>
                </a:cubicBezTo>
                <a:cubicBezTo>
                  <a:pt x="5375" y="458"/>
                  <a:pt x="5374" y="455"/>
                  <a:pt x="5376" y="455"/>
                </a:cubicBezTo>
                <a:cubicBezTo>
                  <a:pt x="5387" y="456"/>
                  <a:pt x="5417" y="458"/>
                  <a:pt x="5417" y="458"/>
                </a:cubicBezTo>
                <a:cubicBezTo>
                  <a:pt x="5418" y="457"/>
                  <a:pt x="5415" y="454"/>
                  <a:pt x="5419" y="454"/>
                </a:cubicBezTo>
                <a:cubicBezTo>
                  <a:pt x="5423" y="455"/>
                  <a:pt x="5424" y="458"/>
                  <a:pt x="5428" y="459"/>
                </a:cubicBezTo>
                <a:cubicBezTo>
                  <a:pt x="5437" y="452"/>
                  <a:pt x="5451" y="462"/>
                  <a:pt x="5464" y="457"/>
                </a:cubicBezTo>
                <a:cubicBezTo>
                  <a:pt x="5461" y="452"/>
                  <a:pt x="5455" y="456"/>
                  <a:pt x="5456" y="457"/>
                </a:cubicBezTo>
                <a:cubicBezTo>
                  <a:pt x="5452" y="457"/>
                  <a:pt x="5447" y="457"/>
                  <a:pt x="5445" y="456"/>
                </a:cubicBezTo>
                <a:cubicBezTo>
                  <a:pt x="5454" y="456"/>
                  <a:pt x="5445" y="454"/>
                  <a:pt x="5445" y="453"/>
                </a:cubicBezTo>
                <a:cubicBezTo>
                  <a:pt x="5448" y="452"/>
                  <a:pt x="5450" y="452"/>
                  <a:pt x="5453" y="453"/>
                </a:cubicBezTo>
                <a:cubicBezTo>
                  <a:pt x="5452" y="445"/>
                  <a:pt x="5431" y="453"/>
                  <a:pt x="5422" y="453"/>
                </a:cubicBezTo>
                <a:cubicBezTo>
                  <a:pt x="5413" y="453"/>
                  <a:pt x="5416" y="446"/>
                  <a:pt x="5405" y="447"/>
                </a:cubicBezTo>
                <a:cubicBezTo>
                  <a:pt x="5405" y="449"/>
                  <a:pt x="5408" y="449"/>
                  <a:pt x="5410" y="450"/>
                </a:cubicBezTo>
                <a:cubicBezTo>
                  <a:pt x="5401" y="451"/>
                  <a:pt x="5390" y="454"/>
                  <a:pt x="5383" y="450"/>
                </a:cubicBezTo>
                <a:cubicBezTo>
                  <a:pt x="5390" y="449"/>
                  <a:pt x="5384" y="446"/>
                  <a:pt x="5379" y="446"/>
                </a:cubicBezTo>
                <a:cubicBezTo>
                  <a:pt x="5375" y="449"/>
                  <a:pt x="5372" y="447"/>
                  <a:pt x="5365" y="450"/>
                </a:cubicBezTo>
                <a:cubicBezTo>
                  <a:pt x="5370" y="445"/>
                  <a:pt x="5353" y="449"/>
                  <a:pt x="5360" y="444"/>
                </a:cubicBezTo>
                <a:cubicBezTo>
                  <a:pt x="5350" y="444"/>
                  <a:pt x="5357" y="447"/>
                  <a:pt x="5351" y="448"/>
                </a:cubicBezTo>
                <a:cubicBezTo>
                  <a:pt x="5345" y="444"/>
                  <a:pt x="5351" y="449"/>
                  <a:pt x="5343" y="450"/>
                </a:cubicBezTo>
                <a:cubicBezTo>
                  <a:pt x="5341" y="448"/>
                  <a:pt x="5336" y="448"/>
                  <a:pt x="5340" y="446"/>
                </a:cubicBezTo>
                <a:cubicBezTo>
                  <a:pt x="5329" y="445"/>
                  <a:pt x="5323" y="449"/>
                  <a:pt x="5314" y="447"/>
                </a:cubicBezTo>
                <a:cubicBezTo>
                  <a:pt x="5312" y="448"/>
                  <a:pt x="5311" y="450"/>
                  <a:pt x="5309" y="451"/>
                </a:cubicBezTo>
                <a:cubicBezTo>
                  <a:pt x="5300" y="450"/>
                  <a:pt x="5292" y="449"/>
                  <a:pt x="5280" y="450"/>
                </a:cubicBezTo>
                <a:cubicBezTo>
                  <a:pt x="5280" y="443"/>
                  <a:pt x="5250" y="445"/>
                  <a:pt x="5240" y="439"/>
                </a:cubicBezTo>
                <a:cubicBezTo>
                  <a:pt x="5239" y="440"/>
                  <a:pt x="5240" y="442"/>
                  <a:pt x="5238" y="442"/>
                </a:cubicBezTo>
                <a:cubicBezTo>
                  <a:pt x="5233" y="442"/>
                  <a:pt x="5233" y="437"/>
                  <a:pt x="5227" y="440"/>
                </a:cubicBezTo>
                <a:cubicBezTo>
                  <a:pt x="5227" y="443"/>
                  <a:pt x="5236" y="441"/>
                  <a:pt x="5234" y="444"/>
                </a:cubicBezTo>
                <a:cubicBezTo>
                  <a:pt x="5224" y="446"/>
                  <a:pt x="5206" y="449"/>
                  <a:pt x="5194" y="447"/>
                </a:cubicBezTo>
                <a:cubicBezTo>
                  <a:pt x="5201" y="448"/>
                  <a:pt x="5205" y="443"/>
                  <a:pt x="5202" y="443"/>
                </a:cubicBezTo>
                <a:cubicBezTo>
                  <a:pt x="5197" y="445"/>
                  <a:pt x="5194" y="447"/>
                  <a:pt x="5186" y="448"/>
                </a:cubicBezTo>
                <a:cubicBezTo>
                  <a:pt x="5188" y="446"/>
                  <a:pt x="5188" y="444"/>
                  <a:pt x="5189" y="443"/>
                </a:cubicBezTo>
                <a:cubicBezTo>
                  <a:pt x="5178" y="442"/>
                  <a:pt x="5167" y="445"/>
                  <a:pt x="5159" y="444"/>
                </a:cubicBezTo>
                <a:cubicBezTo>
                  <a:pt x="5159" y="443"/>
                  <a:pt x="5161" y="442"/>
                  <a:pt x="5163" y="442"/>
                </a:cubicBezTo>
                <a:cubicBezTo>
                  <a:pt x="5177" y="440"/>
                  <a:pt x="5200" y="444"/>
                  <a:pt x="5207" y="439"/>
                </a:cubicBezTo>
                <a:cubicBezTo>
                  <a:pt x="5193" y="441"/>
                  <a:pt x="5174" y="436"/>
                  <a:pt x="5157" y="440"/>
                </a:cubicBezTo>
                <a:cubicBezTo>
                  <a:pt x="5156" y="435"/>
                  <a:pt x="5130" y="443"/>
                  <a:pt x="5123" y="437"/>
                </a:cubicBezTo>
                <a:cubicBezTo>
                  <a:pt x="5103" y="442"/>
                  <a:pt x="5066" y="439"/>
                  <a:pt x="5050" y="436"/>
                </a:cubicBezTo>
                <a:cubicBezTo>
                  <a:pt x="5052" y="435"/>
                  <a:pt x="5053" y="435"/>
                  <a:pt x="5052" y="434"/>
                </a:cubicBezTo>
                <a:cubicBezTo>
                  <a:pt x="5047" y="434"/>
                  <a:pt x="5042" y="435"/>
                  <a:pt x="5040" y="436"/>
                </a:cubicBezTo>
                <a:cubicBezTo>
                  <a:pt x="5043" y="436"/>
                  <a:pt x="5045" y="436"/>
                  <a:pt x="5045" y="438"/>
                </a:cubicBezTo>
                <a:cubicBezTo>
                  <a:pt x="5031" y="439"/>
                  <a:pt x="5027" y="437"/>
                  <a:pt x="5018" y="438"/>
                </a:cubicBezTo>
                <a:cubicBezTo>
                  <a:pt x="5019" y="437"/>
                  <a:pt x="5021" y="436"/>
                  <a:pt x="5022" y="434"/>
                </a:cubicBezTo>
                <a:cubicBezTo>
                  <a:pt x="5010" y="436"/>
                  <a:pt x="5009" y="431"/>
                  <a:pt x="4997" y="433"/>
                </a:cubicBezTo>
                <a:cubicBezTo>
                  <a:pt x="4999" y="436"/>
                  <a:pt x="5004" y="436"/>
                  <a:pt x="4998" y="438"/>
                </a:cubicBezTo>
                <a:cubicBezTo>
                  <a:pt x="4998" y="435"/>
                  <a:pt x="4992" y="436"/>
                  <a:pt x="4989" y="434"/>
                </a:cubicBezTo>
                <a:cubicBezTo>
                  <a:pt x="4986" y="436"/>
                  <a:pt x="4993" y="438"/>
                  <a:pt x="4986" y="440"/>
                </a:cubicBezTo>
                <a:cubicBezTo>
                  <a:pt x="4973" y="439"/>
                  <a:pt x="4973" y="441"/>
                  <a:pt x="4960" y="442"/>
                </a:cubicBezTo>
                <a:cubicBezTo>
                  <a:pt x="4961" y="438"/>
                  <a:pt x="4947" y="439"/>
                  <a:pt x="4953" y="435"/>
                </a:cubicBezTo>
                <a:cubicBezTo>
                  <a:pt x="4940" y="435"/>
                  <a:pt x="4937" y="433"/>
                  <a:pt x="4931" y="437"/>
                </a:cubicBezTo>
                <a:cubicBezTo>
                  <a:pt x="4933" y="434"/>
                  <a:pt x="4926" y="433"/>
                  <a:pt x="4932" y="430"/>
                </a:cubicBezTo>
                <a:cubicBezTo>
                  <a:pt x="4928" y="430"/>
                  <a:pt x="4927" y="431"/>
                  <a:pt x="4924" y="431"/>
                </a:cubicBezTo>
                <a:cubicBezTo>
                  <a:pt x="4925" y="434"/>
                  <a:pt x="4929" y="437"/>
                  <a:pt x="4923" y="437"/>
                </a:cubicBezTo>
                <a:cubicBezTo>
                  <a:pt x="4901" y="436"/>
                  <a:pt x="4873" y="434"/>
                  <a:pt x="4858" y="439"/>
                </a:cubicBezTo>
                <a:cubicBezTo>
                  <a:pt x="4858" y="438"/>
                  <a:pt x="4858" y="436"/>
                  <a:pt x="4860" y="435"/>
                </a:cubicBezTo>
                <a:cubicBezTo>
                  <a:pt x="4856" y="435"/>
                  <a:pt x="4853" y="436"/>
                  <a:pt x="4849" y="436"/>
                </a:cubicBezTo>
                <a:cubicBezTo>
                  <a:pt x="4851" y="438"/>
                  <a:pt x="4849" y="439"/>
                  <a:pt x="4844" y="439"/>
                </a:cubicBezTo>
                <a:cubicBezTo>
                  <a:pt x="4848" y="435"/>
                  <a:pt x="4839" y="437"/>
                  <a:pt x="4839" y="433"/>
                </a:cubicBezTo>
                <a:cubicBezTo>
                  <a:pt x="4848" y="430"/>
                  <a:pt x="4856" y="434"/>
                  <a:pt x="4868" y="435"/>
                </a:cubicBezTo>
                <a:cubicBezTo>
                  <a:pt x="4871" y="429"/>
                  <a:pt x="4898" y="430"/>
                  <a:pt x="4902" y="433"/>
                </a:cubicBezTo>
                <a:cubicBezTo>
                  <a:pt x="4893" y="427"/>
                  <a:pt x="4863" y="429"/>
                  <a:pt x="4855" y="431"/>
                </a:cubicBezTo>
                <a:cubicBezTo>
                  <a:pt x="4842" y="429"/>
                  <a:pt x="4831" y="426"/>
                  <a:pt x="4815" y="425"/>
                </a:cubicBezTo>
                <a:cubicBezTo>
                  <a:pt x="4817" y="428"/>
                  <a:pt x="4811" y="427"/>
                  <a:pt x="4810" y="429"/>
                </a:cubicBezTo>
                <a:cubicBezTo>
                  <a:pt x="4809" y="432"/>
                  <a:pt x="4814" y="431"/>
                  <a:pt x="4813" y="434"/>
                </a:cubicBezTo>
                <a:cubicBezTo>
                  <a:pt x="4821" y="435"/>
                  <a:pt x="4816" y="431"/>
                  <a:pt x="4822" y="432"/>
                </a:cubicBezTo>
                <a:cubicBezTo>
                  <a:pt x="4820" y="437"/>
                  <a:pt x="4831" y="434"/>
                  <a:pt x="4830" y="439"/>
                </a:cubicBezTo>
                <a:cubicBezTo>
                  <a:pt x="4820" y="438"/>
                  <a:pt x="4806" y="434"/>
                  <a:pt x="4804" y="440"/>
                </a:cubicBezTo>
                <a:cubicBezTo>
                  <a:pt x="4800" y="440"/>
                  <a:pt x="4797" y="440"/>
                  <a:pt x="4793" y="440"/>
                </a:cubicBezTo>
                <a:cubicBezTo>
                  <a:pt x="4795" y="439"/>
                  <a:pt x="4795" y="436"/>
                  <a:pt x="4797" y="435"/>
                </a:cubicBezTo>
                <a:cubicBezTo>
                  <a:pt x="4785" y="435"/>
                  <a:pt x="4799" y="440"/>
                  <a:pt x="4787" y="440"/>
                </a:cubicBezTo>
                <a:cubicBezTo>
                  <a:pt x="4783" y="439"/>
                  <a:pt x="4782" y="436"/>
                  <a:pt x="4779" y="440"/>
                </a:cubicBezTo>
                <a:cubicBezTo>
                  <a:pt x="4773" y="437"/>
                  <a:pt x="4783" y="434"/>
                  <a:pt x="4778" y="433"/>
                </a:cubicBezTo>
                <a:cubicBezTo>
                  <a:pt x="4778" y="435"/>
                  <a:pt x="4764" y="435"/>
                  <a:pt x="4764" y="434"/>
                </a:cubicBezTo>
                <a:cubicBezTo>
                  <a:pt x="4763" y="431"/>
                  <a:pt x="4764" y="430"/>
                  <a:pt x="4767" y="429"/>
                </a:cubicBezTo>
                <a:cubicBezTo>
                  <a:pt x="4765" y="435"/>
                  <a:pt x="4779" y="429"/>
                  <a:pt x="4785" y="429"/>
                </a:cubicBezTo>
                <a:cubicBezTo>
                  <a:pt x="4788" y="430"/>
                  <a:pt x="4789" y="433"/>
                  <a:pt x="4792" y="433"/>
                </a:cubicBezTo>
                <a:cubicBezTo>
                  <a:pt x="4792" y="429"/>
                  <a:pt x="4803" y="432"/>
                  <a:pt x="4806" y="433"/>
                </a:cubicBezTo>
                <a:cubicBezTo>
                  <a:pt x="4804" y="426"/>
                  <a:pt x="4792" y="428"/>
                  <a:pt x="4787" y="428"/>
                </a:cubicBezTo>
                <a:cubicBezTo>
                  <a:pt x="4787" y="425"/>
                  <a:pt x="4794" y="427"/>
                  <a:pt x="4797" y="423"/>
                </a:cubicBezTo>
                <a:cubicBezTo>
                  <a:pt x="4788" y="424"/>
                  <a:pt x="4780" y="427"/>
                  <a:pt x="4776" y="423"/>
                </a:cubicBezTo>
                <a:cubicBezTo>
                  <a:pt x="4776" y="426"/>
                  <a:pt x="4762" y="423"/>
                  <a:pt x="4767" y="427"/>
                </a:cubicBezTo>
                <a:cubicBezTo>
                  <a:pt x="4773" y="429"/>
                  <a:pt x="4777" y="424"/>
                  <a:pt x="4779" y="427"/>
                </a:cubicBezTo>
                <a:cubicBezTo>
                  <a:pt x="4772" y="432"/>
                  <a:pt x="4766" y="427"/>
                  <a:pt x="4758" y="426"/>
                </a:cubicBezTo>
                <a:cubicBezTo>
                  <a:pt x="4757" y="429"/>
                  <a:pt x="4765" y="426"/>
                  <a:pt x="4763" y="430"/>
                </a:cubicBezTo>
                <a:cubicBezTo>
                  <a:pt x="4761" y="430"/>
                  <a:pt x="4761" y="431"/>
                  <a:pt x="4759" y="431"/>
                </a:cubicBezTo>
                <a:cubicBezTo>
                  <a:pt x="4748" y="431"/>
                  <a:pt x="4747" y="429"/>
                  <a:pt x="4738" y="427"/>
                </a:cubicBezTo>
                <a:cubicBezTo>
                  <a:pt x="4733" y="428"/>
                  <a:pt x="4742" y="428"/>
                  <a:pt x="4741" y="430"/>
                </a:cubicBezTo>
                <a:cubicBezTo>
                  <a:pt x="4738" y="430"/>
                  <a:pt x="4737" y="430"/>
                  <a:pt x="4735" y="431"/>
                </a:cubicBezTo>
                <a:cubicBezTo>
                  <a:pt x="4732" y="430"/>
                  <a:pt x="4728" y="430"/>
                  <a:pt x="4728" y="427"/>
                </a:cubicBezTo>
                <a:cubicBezTo>
                  <a:pt x="4727" y="425"/>
                  <a:pt x="4736" y="426"/>
                  <a:pt x="4734" y="423"/>
                </a:cubicBezTo>
                <a:cubicBezTo>
                  <a:pt x="4726" y="424"/>
                  <a:pt x="4723" y="425"/>
                  <a:pt x="4717" y="423"/>
                </a:cubicBezTo>
                <a:cubicBezTo>
                  <a:pt x="4713" y="424"/>
                  <a:pt x="4715" y="427"/>
                  <a:pt x="4708" y="427"/>
                </a:cubicBezTo>
                <a:cubicBezTo>
                  <a:pt x="4704" y="427"/>
                  <a:pt x="4704" y="425"/>
                  <a:pt x="4699" y="425"/>
                </a:cubicBezTo>
                <a:cubicBezTo>
                  <a:pt x="4697" y="426"/>
                  <a:pt x="4685" y="428"/>
                  <a:pt x="4675" y="426"/>
                </a:cubicBezTo>
                <a:cubicBezTo>
                  <a:pt x="4673" y="428"/>
                  <a:pt x="4669" y="428"/>
                  <a:pt x="4666" y="430"/>
                </a:cubicBezTo>
                <a:cubicBezTo>
                  <a:pt x="4676" y="430"/>
                  <a:pt x="4680" y="428"/>
                  <a:pt x="4684" y="431"/>
                </a:cubicBezTo>
                <a:cubicBezTo>
                  <a:pt x="4682" y="432"/>
                  <a:pt x="4680" y="432"/>
                  <a:pt x="4679" y="433"/>
                </a:cubicBezTo>
                <a:cubicBezTo>
                  <a:pt x="4684" y="433"/>
                  <a:pt x="4685" y="431"/>
                  <a:pt x="4688" y="431"/>
                </a:cubicBezTo>
                <a:cubicBezTo>
                  <a:pt x="4687" y="437"/>
                  <a:pt x="4701" y="431"/>
                  <a:pt x="4703" y="433"/>
                </a:cubicBezTo>
                <a:cubicBezTo>
                  <a:pt x="4703" y="435"/>
                  <a:pt x="4700" y="435"/>
                  <a:pt x="4702" y="437"/>
                </a:cubicBezTo>
                <a:cubicBezTo>
                  <a:pt x="4713" y="434"/>
                  <a:pt x="4730" y="432"/>
                  <a:pt x="4738" y="438"/>
                </a:cubicBezTo>
                <a:cubicBezTo>
                  <a:pt x="4735" y="432"/>
                  <a:pt x="4759" y="435"/>
                  <a:pt x="4751" y="440"/>
                </a:cubicBezTo>
                <a:cubicBezTo>
                  <a:pt x="4761" y="440"/>
                  <a:pt x="4754" y="437"/>
                  <a:pt x="4760" y="436"/>
                </a:cubicBezTo>
                <a:cubicBezTo>
                  <a:pt x="4761" y="437"/>
                  <a:pt x="4765" y="438"/>
                  <a:pt x="4765" y="440"/>
                </a:cubicBezTo>
                <a:cubicBezTo>
                  <a:pt x="4747" y="446"/>
                  <a:pt x="4735" y="443"/>
                  <a:pt x="4718" y="438"/>
                </a:cubicBezTo>
                <a:cubicBezTo>
                  <a:pt x="4706" y="442"/>
                  <a:pt x="4700" y="440"/>
                  <a:pt x="4692" y="442"/>
                </a:cubicBezTo>
                <a:cubicBezTo>
                  <a:pt x="4692" y="441"/>
                  <a:pt x="4692" y="440"/>
                  <a:pt x="4692" y="439"/>
                </a:cubicBezTo>
                <a:cubicBezTo>
                  <a:pt x="4691" y="441"/>
                  <a:pt x="4670" y="440"/>
                  <a:pt x="4676" y="443"/>
                </a:cubicBezTo>
                <a:cubicBezTo>
                  <a:pt x="4680" y="441"/>
                  <a:pt x="4693" y="442"/>
                  <a:pt x="4695" y="444"/>
                </a:cubicBezTo>
                <a:cubicBezTo>
                  <a:pt x="4682" y="446"/>
                  <a:pt x="4675" y="444"/>
                  <a:pt x="4662" y="445"/>
                </a:cubicBezTo>
                <a:cubicBezTo>
                  <a:pt x="4665" y="442"/>
                  <a:pt x="4662" y="442"/>
                  <a:pt x="4658" y="440"/>
                </a:cubicBezTo>
                <a:cubicBezTo>
                  <a:pt x="4658" y="443"/>
                  <a:pt x="4655" y="444"/>
                  <a:pt x="4652" y="444"/>
                </a:cubicBezTo>
                <a:cubicBezTo>
                  <a:pt x="4641" y="420"/>
                  <a:pt x="4630" y="399"/>
                  <a:pt x="4591" y="397"/>
                </a:cubicBezTo>
                <a:cubicBezTo>
                  <a:pt x="4530" y="400"/>
                  <a:pt x="4515" y="419"/>
                  <a:pt x="4512" y="440"/>
                </a:cubicBezTo>
                <a:cubicBezTo>
                  <a:pt x="4502" y="440"/>
                  <a:pt x="4493" y="440"/>
                  <a:pt x="4487" y="439"/>
                </a:cubicBezTo>
                <a:cubicBezTo>
                  <a:pt x="4482" y="440"/>
                  <a:pt x="4467" y="441"/>
                  <a:pt x="4454" y="442"/>
                </a:cubicBezTo>
                <a:cubicBezTo>
                  <a:pt x="4376" y="396"/>
                  <a:pt x="4223" y="358"/>
                  <a:pt x="4090" y="348"/>
                </a:cubicBezTo>
                <a:cubicBezTo>
                  <a:pt x="4015" y="357"/>
                  <a:pt x="3937" y="348"/>
                  <a:pt x="3857" y="338"/>
                </a:cubicBezTo>
                <a:cubicBezTo>
                  <a:pt x="3862" y="338"/>
                  <a:pt x="3871" y="335"/>
                  <a:pt x="3873" y="330"/>
                </a:cubicBezTo>
                <a:cubicBezTo>
                  <a:pt x="3875" y="323"/>
                  <a:pt x="3885" y="323"/>
                  <a:pt x="3895" y="323"/>
                </a:cubicBezTo>
                <a:cubicBezTo>
                  <a:pt x="3900" y="324"/>
                  <a:pt x="3905" y="324"/>
                  <a:pt x="3909" y="325"/>
                </a:cubicBezTo>
                <a:cubicBezTo>
                  <a:pt x="3931" y="329"/>
                  <a:pt x="3937" y="329"/>
                  <a:pt x="3942" y="321"/>
                </a:cubicBezTo>
                <a:cubicBezTo>
                  <a:pt x="3948" y="310"/>
                  <a:pt x="3960" y="316"/>
                  <a:pt x="3970" y="314"/>
                </a:cubicBezTo>
                <a:cubicBezTo>
                  <a:pt x="3985" y="310"/>
                  <a:pt x="4011" y="310"/>
                  <a:pt x="4007" y="294"/>
                </a:cubicBezTo>
                <a:cubicBezTo>
                  <a:pt x="4006" y="292"/>
                  <a:pt x="4013" y="288"/>
                  <a:pt x="4017" y="285"/>
                </a:cubicBezTo>
                <a:cubicBezTo>
                  <a:pt x="4023" y="281"/>
                  <a:pt x="4023" y="277"/>
                  <a:pt x="4018" y="274"/>
                </a:cubicBezTo>
                <a:cubicBezTo>
                  <a:pt x="4006" y="266"/>
                  <a:pt x="3993" y="258"/>
                  <a:pt x="3979" y="251"/>
                </a:cubicBezTo>
                <a:cubicBezTo>
                  <a:pt x="3975" y="248"/>
                  <a:pt x="3967" y="247"/>
                  <a:pt x="3960" y="246"/>
                </a:cubicBezTo>
                <a:cubicBezTo>
                  <a:pt x="3946" y="245"/>
                  <a:pt x="3932" y="245"/>
                  <a:pt x="3917" y="244"/>
                </a:cubicBezTo>
                <a:cubicBezTo>
                  <a:pt x="3907" y="233"/>
                  <a:pt x="3886" y="247"/>
                  <a:pt x="3874" y="238"/>
                </a:cubicBezTo>
                <a:cubicBezTo>
                  <a:pt x="3848" y="243"/>
                  <a:pt x="3825" y="235"/>
                  <a:pt x="3801" y="233"/>
                </a:cubicBezTo>
                <a:cubicBezTo>
                  <a:pt x="3788" y="231"/>
                  <a:pt x="3776" y="226"/>
                  <a:pt x="3761" y="225"/>
                </a:cubicBezTo>
                <a:cubicBezTo>
                  <a:pt x="3747" y="225"/>
                  <a:pt x="3732" y="223"/>
                  <a:pt x="3718" y="224"/>
                </a:cubicBezTo>
                <a:cubicBezTo>
                  <a:pt x="3702" y="226"/>
                  <a:pt x="3694" y="216"/>
                  <a:pt x="3679" y="219"/>
                </a:cubicBezTo>
                <a:cubicBezTo>
                  <a:pt x="3673" y="220"/>
                  <a:pt x="3667" y="223"/>
                  <a:pt x="3664" y="217"/>
                </a:cubicBezTo>
                <a:cubicBezTo>
                  <a:pt x="3661" y="213"/>
                  <a:pt x="3669" y="208"/>
                  <a:pt x="3681" y="208"/>
                </a:cubicBezTo>
                <a:cubicBezTo>
                  <a:pt x="3698" y="209"/>
                  <a:pt x="3715" y="209"/>
                  <a:pt x="3732" y="209"/>
                </a:cubicBezTo>
                <a:cubicBezTo>
                  <a:pt x="3736" y="209"/>
                  <a:pt x="3743" y="209"/>
                  <a:pt x="3745" y="207"/>
                </a:cubicBezTo>
                <a:cubicBezTo>
                  <a:pt x="3751" y="204"/>
                  <a:pt x="3741" y="201"/>
                  <a:pt x="3740" y="198"/>
                </a:cubicBezTo>
                <a:cubicBezTo>
                  <a:pt x="3737" y="192"/>
                  <a:pt x="3738" y="185"/>
                  <a:pt x="3732" y="180"/>
                </a:cubicBezTo>
                <a:cubicBezTo>
                  <a:pt x="3726" y="173"/>
                  <a:pt x="3721" y="168"/>
                  <a:pt x="3732" y="163"/>
                </a:cubicBezTo>
                <a:cubicBezTo>
                  <a:pt x="3741" y="158"/>
                  <a:pt x="3738" y="149"/>
                  <a:pt x="3752" y="148"/>
                </a:cubicBezTo>
                <a:cubicBezTo>
                  <a:pt x="3761" y="147"/>
                  <a:pt x="3774" y="148"/>
                  <a:pt x="3778" y="151"/>
                </a:cubicBezTo>
                <a:cubicBezTo>
                  <a:pt x="3783" y="154"/>
                  <a:pt x="3772" y="154"/>
                  <a:pt x="3766" y="155"/>
                </a:cubicBezTo>
                <a:cubicBezTo>
                  <a:pt x="3763" y="156"/>
                  <a:pt x="3761" y="158"/>
                  <a:pt x="3759" y="160"/>
                </a:cubicBezTo>
                <a:cubicBezTo>
                  <a:pt x="3773" y="164"/>
                  <a:pt x="3787" y="169"/>
                  <a:pt x="3803" y="171"/>
                </a:cubicBezTo>
                <a:cubicBezTo>
                  <a:pt x="3821" y="174"/>
                  <a:pt x="3841" y="173"/>
                  <a:pt x="3860" y="174"/>
                </a:cubicBezTo>
                <a:cubicBezTo>
                  <a:pt x="3862" y="174"/>
                  <a:pt x="3864" y="176"/>
                  <a:pt x="3866" y="176"/>
                </a:cubicBezTo>
                <a:cubicBezTo>
                  <a:pt x="3863" y="178"/>
                  <a:pt x="3861" y="180"/>
                  <a:pt x="3858" y="180"/>
                </a:cubicBezTo>
                <a:cubicBezTo>
                  <a:pt x="3843" y="181"/>
                  <a:pt x="3829" y="180"/>
                  <a:pt x="3814" y="180"/>
                </a:cubicBezTo>
                <a:cubicBezTo>
                  <a:pt x="3806" y="180"/>
                  <a:pt x="3799" y="182"/>
                  <a:pt x="3797" y="185"/>
                </a:cubicBezTo>
                <a:cubicBezTo>
                  <a:pt x="3795" y="190"/>
                  <a:pt x="3792" y="198"/>
                  <a:pt x="3801" y="200"/>
                </a:cubicBezTo>
                <a:cubicBezTo>
                  <a:pt x="3817" y="203"/>
                  <a:pt x="3826" y="213"/>
                  <a:pt x="3844" y="212"/>
                </a:cubicBezTo>
                <a:cubicBezTo>
                  <a:pt x="3865" y="210"/>
                  <a:pt x="3880" y="218"/>
                  <a:pt x="3897" y="221"/>
                </a:cubicBezTo>
                <a:cubicBezTo>
                  <a:pt x="3918" y="224"/>
                  <a:pt x="3941" y="219"/>
                  <a:pt x="3959" y="228"/>
                </a:cubicBezTo>
                <a:cubicBezTo>
                  <a:pt x="3960" y="228"/>
                  <a:pt x="3964" y="227"/>
                  <a:pt x="3964" y="227"/>
                </a:cubicBezTo>
                <a:cubicBezTo>
                  <a:pt x="3966" y="224"/>
                  <a:pt x="3969" y="221"/>
                  <a:pt x="3967" y="219"/>
                </a:cubicBezTo>
                <a:cubicBezTo>
                  <a:pt x="3964" y="216"/>
                  <a:pt x="3959" y="213"/>
                  <a:pt x="3954" y="210"/>
                </a:cubicBezTo>
                <a:cubicBezTo>
                  <a:pt x="3945" y="207"/>
                  <a:pt x="3894" y="202"/>
                  <a:pt x="3876" y="203"/>
                </a:cubicBezTo>
                <a:cubicBezTo>
                  <a:pt x="3874" y="203"/>
                  <a:pt x="3871" y="200"/>
                  <a:pt x="3869" y="198"/>
                </a:cubicBezTo>
                <a:cubicBezTo>
                  <a:pt x="3868" y="197"/>
                  <a:pt x="3868" y="195"/>
                  <a:pt x="3869" y="194"/>
                </a:cubicBezTo>
                <a:cubicBezTo>
                  <a:pt x="3874" y="189"/>
                  <a:pt x="3880" y="183"/>
                  <a:pt x="3886" y="178"/>
                </a:cubicBezTo>
                <a:cubicBezTo>
                  <a:pt x="3889" y="174"/>
                  <a:pt x="3895" y="174"/>
                  <a:pt x="3896" y="177"/>
                </a:cubicBezTo>
                <a:cubicBezTo>
                  <a:pt x="3899" y="186"/>
                  <a:pt x="3907" y="191"/>
                  <a:pt x="3924" y="190"/>
                </a:cubicBezTo>
                <a:cubicBezTo>
                  <a:pt x="3950" y="189"/>
                  <a:pt x="3971" y="192"/>
                  <a:pt x="3978" y="208"/>
                </a:cubicBezTo>
                <a:cubicBezTo>
                  <a:pt x="4005" y="218"/>
                  <a:pt x="4031" y="228"/>
                  <a:pt x="4064" y="232"/>
                </a:cubicBezTo>
                <a:cubicBezTo>
                  <a:pt x="4068" y="233"/>
                  <a:pt x="4074" y="232"/>
                  <a:pt x="4077" y="231"/>
                </a:cubicBezTo>
                <a:cubicBezTo>
                  <a:pt x="4080" y="230"/>
                  <a:pt x="4082" y="227"/>
                  <a:pt x="4082" y="224"/>
                </a:cubicBezTo>
                <a:cubicBezTo>
                  <a:pt x="4082" y="222"/>
                  <a:pt x="4080" y="219"/>
                  <a:pt x="4077" y="218"/>
                </a:cubicBezTo>
                <a:cubicBezTo>
                  <a:pt x="4067" y="213"/>
                  <a:pt x="4055" y="208"/>
                  <a:pt x="4044" y="204"/>
                </a:cubicBezTo>
                <a:cubicBezTo>
                  <a:pt x="4045" y="193"/>
                  <a:pt x="4025" y="194"/>
                  <a:pt x="4015" y="189"/>
                </a:cubicBezTo>
                <a:cubicBezTo>
                  <a:pt x="4006" y="185"/>
                  <a:pt x="3994" y="183"/>
                  <a:pt x="3988" y="178"/>
                </a:cubicBezTo>
                <a:cubicBezTo>
                  <a:pt x="3983" y="174"/>
                  <a:pt x="3983" y="167"/>
                  <a:pt x="3971" y="172"/>
                </a:cubicBezTo>
                <a:cubicBezTo>
                  <a:pt x="3956" y="178"/>
                  <a:pt x="3937" y="173"/>
                  <a:pt x="3923" y="179"/>
                </a:cubicBezTo>
                <a:cubicBezTo>
                  <a:pt x="3916" y="183"/>
                  <a:pt x="3914" y="176"/>
                  <a:pt x="3913" y="173"/>
                </a:cubicBezTo>
                <a:cubicBezTo>
                  <a:pt x="3912" y="172"/>
                  <a:pt x="3912" y="170"/>
                  <a:pt x="3910" y="170"/>
                </a:cubicBezTo>
                <a:cubicBezTo>
                  <a:pt x="3899" y="167"/>
                  <a:pt x="3888" y="166"/>
                  <a:pt x="3877" y="163"/>
                </a:cubicBezTo>
                <a:cubicBezTo>
                  <a:pt x="3867" y="161"/>
                  <a:pt x="3874" y="150"/>
                  <a:pt x="3857" y="150"/>
                </a:cubicBezTo>
                <a:cubicBezTo>
                  <a:pt x="3850" y="149"/>
                  <a:pt x="3843" y="148"/>
                  <a:pt x="3836" y="147"/>
                </a:cubicBezTo>
                <a:cubicBezTo>
                  <a:pt x="3834" y="147"/>
                  <a:pt x="3832" y="146"/>
                  <a:pt x="3830" y="145"/>
                </a:cubicBezTo>
                <a:cubicBezTo>
                  <a:pt x="3832" y="144"/>
                  <a:pt x="3834" y="143"/>
                  <a:pt x="3836" y="143"/>
                </a:cubicBezTo>
                <a:cubicBezTo>
                  <a:pt x="3862" y="141"/>
                  <a:pt x="3889" y="140"/>
                  <a:pt x="3913" y="146"/>
                </a:cubicBezTo>
                <a:cubicBezTo>
                  <a:pt x="3924" y="149"/>
                  <a:pt x="3935" y="151"/>
                  <a:pt x="3947" y="151"/>
                </a:cubicBezTo>
                <a:cubicBezTo>
                  <a:pt x="3975" y="153"/>
                  <a:pt x="4004" y="152"/>
                  <a:pt x="4031" y="160"/>
                </a:cubicBezTo>
                <a:cubicBezTo>
                  <a:pt x="4044" y="164"/>
                  <a:pt x="4064" y="161"/>
                  <a:pt x="4081" y="161"/>
                </a:cubicBezTo>
                <a:cubicBezTo>
                  <a:pt x="4083" y="161"/>
                  <a:pt x="4087" y="157"/>
                  <a:pt x="4087" y="155"/>
                </a:cubicBezTo>
                <a:cubicBezTo>
                  <a:pt x="4088" y="153"/>
                  <a:pt x="4085" y="149"/>
                  <a:pt x="4084" y="149"/>
                </a:cubicBezTo>
                <a:cubicBezTo>
                  <a:pt x="4065" y="148"/>
                  <a:pt x="4049" y="143"/>
                  <a:pt x="4033" y="138"/>
                </a:cubicBezTo>
                <a:cubicBezTo>
                  <a:pt x="4030" y="143"/>
                  <a:pt x="4025" y="146"/>
                  <a:pt x="4015" y="144"/>
                </a:cubicBezTo>
                <a:cubicBezTo>
                  <a:pt x="4008" y="143"/>
                  <a:pt x="4004" y="140"/>
                  <a:pt x="4004" y="136"/>
                </a:cubicBezTo>
                <a:cubicBezTo>
                  <a:pt x="4004" y="134"/>
                  <a:pt x="4004" y="132"/>
                  <a:pt x="4004" y="130"/>
                </a:cubicBezTo>
                <a:cubicBezTo>
                  <a:pt x="3994" y="129"/>
                  <a:pt x="3985" y="129"/>
                  <a:pt x="3976" y="128"/>
                </a:cubicBezTo>
                <a:cubicBezTo>
                  <a:pt x="3975" y="127"/>
                  <a:pt x="3975" y="126"/>
                  <a:pt x="3974" y="125"/>
                </a:cubicBezTo>
                <a:cubicBezTo>
                  <a:pt x="3949" y="117"/>
                  <a:pt x="3934" y="118"/>
                  <a:pt x="3917" y="129"/>
                </a:cubicBezTo>
                <a:cubicBezTo>
                  <a:pt x="3913" y="132"/>
                  <a:pt x="3910" y="134"/>
                  <a:pt x="3907" y="132"/>
                </a:cubicBezTo>
                <a:cubicBezTo>
                  <a:pt x="3891" y="124"/>
                  <a:pt x="3876" y="117"/>
                  <a:pt x="3852" y="116"/>
                </a:cubicBezTo>
                <a:cubicBezTo>
                  <a:pt x="3847" y="116"/>
                  <a:pt x="3839" y="111"/>
                  <a:pt x="3838" y="108"/>
                </a:cubicBezTo>
                <a:cubicBezTo>
                  <a:pt x="3832" y="96"/>
                  <a:pt x="3817" y="93"/>
                  <a:pt x="3795" y="93"/>
                </a:cubicBezTo>
                <a:cubicBezTo>
                  <a:pt x="3776" y="93"/>
                  <a:pt x="3757" y="92"/>
                  <a:pt x="3738" y="91"/>
                </a:cubicBezTo>
                <a:cubicBezTo>
                  <a:pt x="3728" y="91"/>
                  <a:pt x="3722" y="93"/>
                  <a:pt x="3716" y="99"/>
                </a:cubicBezTo>
                <a:cubicBezTo>
                  <a:pt x="3702" y="112"/>
                  <a:pt x="3701" y="110"/>
                  <a:pt x="3668" y="107"/>
                </a:cubicBezTo>
                <a:cubicBezTo>
                  <a:pt x="3646" y="105"/>
                  <a:pt x="3632" y="96"/>
                  <a:pt x="3612" y="92"/>
                </a:cubicBezTo>
                <a:cubicBezTo>
                  <a:pt x="3603" y="90"/>
                  <a:pt x="3596" y="87"/>
                  <a:pt x="3587" y="91"/>
                </a:cubicBezTo>
                <a:cubicBezTo>
                  <a:pt x="3581" y="94"/>
                  <a:pt x="3576" y="94"/>
                  <a:pt x="3570" y="91"/>
                </a:cubicBezTo>
                <a:cubicBezTo>
                  <a:pt x="3562" y="87"/>
                  <a:pt x="3557" y="80"/>
                  <a:pt x="3544" y="80"/>
                </a:cubicBezTo>
                <a:cubicBezTo>
                  <a:pt x="3542" y="86"/>
                  <a:pt x="3545" y="93"/>
                  <a:pt x="3527" y="95"/>
                </a:cubicBezTo>
                <a:cubicBezTo>
                  <a:pt x="3525" y="97"/>
                  <a:pt x="3524" y="100"/>
                  <a:pt x="3521" y="100"/>
                </a:cubicBezTo>
                <a:cubicBezTo>
                  <a:pt x="3514" y="101"/>
                  <a:pt x="3514" y="97"/>
                  <a:pt x="3513" y="94"/>
                </a:cubicBezTo>
                <a:cubicBezTo>
                  <a:pt x="3505" y="94"/>
                  <a:pt x="3500" y="96"/>
                  <a:pt x="3498" y="100"/>
                </a:cubicBezTo>
                <a:cubicBezTo>
                  <a:pt x="3496" y="105"/>
                  <a:pt x="3501" y="109"/>
                  <a:pt x="3507" y="109"/>
                </a:cubicBezTo>
                <a:cubicBezTo>
                  <a:pt x="3519" y="111"/>
                  <a:pt x="3532" y="110"/>
                  <a:pt x="3543" y="111"/>
                </a:cubicBezTo>
                <a:cubicBezTo>
                  <a:pt x="3546" y="111"/>
                  <a:pt x="3549" y="114"/>
                  <a:pt x="3552" y="116"/>
                </a:cubicBezTo>
                <a:cubicBezTo>
                  <a:pt x="3550" y="116"/>
                  <a:pt x="3548" y="118"/>
                  <a:pt x="3546" y="118"/>
                </a:cubicBezTo>
                <a:cubicBezTo>
                  <a:pt x="3519" y="118"/>
                  <a:pt x="3493" y="118"/>
                  <a:pt x="3467" y="116"/>
                </a:cubicBezTo>
                <a:cubicBezTo>
                  <a:pt x="3437" y="115"/>
                  <a:pt x="3411" y="117"/>
                  <a:pt x="3385" y="125"/>
                </a:cubicBezTo>
                <a:cubicBezTo>
                  <a:pt x="3379" y="126"/>
                  <a:pt x="3374" y="131"/>
                  <a:pt x="3367" y="126"/>
                </a:cubicBezTo>
                <a:cubicBezTo>
                  <a:pt x="3353" y="119"/>
                  <a:pt x="3341" y="123"/>
                  <a:pt x="3328" y="128"/>
                </a:cubicBezTo>
                <a:cubicBezTo>
                  <a:pt x="3315" y="120"/>
                  <a:pt x="3298" y="121"/>
                  <a:pt x="3282" y="120"/>
                </a:cubicBezTo>
                <a:cubicBezTo>
                  <a:pt x="3250" y="120"/>
                  <a:pt x="3219" y="119"/>
                  <a:pt x="3188" y="118"/>
                </a:cubicBezTo>
                <a:cubicBezTo>
                  <a:pt x="3176" y="117"/>
                  <a:pt x="3162" y="118"/>
                  <a:pt x="3153" y="114"/>
                </a:cubicBezTo>
                <a:cubicBezTo>
                  <a:pt x="3138" y="108"/>
                  <a:pt x="3122" y="109"/>
                  <a:pt x="3105" y="108"/>
                </a:cubicBezTo>
                <a:cubicBezTo>
                  <a:pt x="3016" y="106"/>
                  <a:pt x="2927" y="104"/>
                  <a:pt x="2838" y="102"/>
                </a:cubicBezTo>
                <a:cubicBezTo>
                  <a:pt x="2820" y="101"/>
                  <a:pt x="2820" y="101"/>
                  <a:pt x="2816" y="87"/>
                </a:cubicBezTo>
                <a:cubicBezTo>
                  <a:pt x="2815" y="85"/>
                  <a:pt x="2812" y="82"/>
                  <a:pt x="2811" y="80"/>
                </a:cubicBezTo>
                <a:cubicBezTo>
                  <a:pt x="2807" y="81"/>
                  <a:pt x="2803" y="82"/>
                  <a:pt x="2801" y="84"/>
                </a:cubicBezTo>
                <a:cubicBezTo>
                  <a:pt x="2788" y="92"/>
                  <a:pt x="2762" y="95"/>
                  <a:pt x="2748" y="89"/>
                </a:cubicBezTo>
                <a:cubicBezTo>
                  <a:pt x="2747" y="89"/>
                  <a:pt x="2747" y="88"/>
                  <a:pt x="2748" y="87"/>
                </a:cubicBezTo>
                <a:cubicBezTo>
                  <a:pt x="2749" y="86"/>
                  <a:pt x="2752" y="85"/>
                  <a:pt x="2753" y="85"/>
                </a:cubicBezTo>
                <a:cubicBezTo>
                  <a:pt x="2776" y="86"/>
                  <a:pt x="2791" y="84"/>
                  <a:pt x="2789" y="68"/>
                </a:cubicBezTo>
                <a:cubicBezTo>
                  <a:pt x="2788" y="63"/>
                  <a:pt x="2799" y="57"/>
                  <a:pt x="2804" y="52"/>
                </a:cubicBezTo>
                <a:cubicBezTo>
                  <a:pt x="2809" y="46"/>
                  <a:pt x="2816" y="49"/>
                  <a:pt x="2820" y="51"/>
                </a:cubicBezTo>
                <a:cubicBezTo>
                  <a:pt x="2826" y="54"/>
                  <a:pt x="2829" y="54"/>
                  <a:pt x="2831" y="50"/>
                </a:cubicBezTo>
                <a:cubicBezTo>
                  <a:pt x="2833" y="47"/>
                  <a:pt x="2833" y="43"/>
                  <a:pt x="2833" y="39"/>
                </a:cubicBezTo>
                <a:cubicBezTo>
                  <a:pt x="2799" y="40"/>
                  <a:pt x="2764" y="32"/>
                  <a:pt x="2731" y="44"/>
                </a:cubicBezTo>
                <a:cubicBezTo>
                  <a:pt x="2723" y="47"/>
                  <a:pt x="2705" y="45"/>
                  <a:pt x="2697" y="42"/>
                </a:cubicBezTo>
                <a:cubicBezTo>
                  <a:pt x="2683" y="36"/>
                  <a:pt x="2666" y="36"/>
                  <a:pt x="2651" y="33"/>
                </a:cubicBezTo>
                <a:cubicBezTo>
                  <a:pt x="2648" y="32"/>
                  <a:pt x="2647" y="29"/>
                  <a:pt x="2646" y="27"/>
                </a:cubicBezTo>
                <a:cubicBezTo>
                  <a:pt x="2637" y="28"/>
                  <a:pt x="2627" y="24"/>
                  <a:pt x="2619" y="29"/>
                </a:cubicBezTo>
                <a:cubicBezTo>
                  <a:pt x="2607" y="35"/>
                  <a:pt x="2592" y="40"/>
                  <a:pt x="2586" y="49"/>
                </a:cubicBezTo>
                <a:cubicBezTo>
                  <a:pt x="2584" y="51"/>
                  <a:pt x="2581" y="53"/>
                  <a:pt x="2579" y="55"/>
                </a:cubicBezTo>
                <a:cubicBezTo>
                  <a:pt x="2576" y="52"/>
                  <a:pt x="2573" y="49"/>
                  <a:pt x="2570" y="46"/>
                </a:cubicBezTo>
                <a:cubicBezTo>
                  <a:pt x="2564" y="40"/>
                  <a:pt x="2556" y="40"/>
                  <a:pt x="2546" y="43"/>
                </a:cubicBezTo>
                <a:cubicBezTo>
                  <a:pt x="2542" y="44"/>
                  <a:pt x="2536" y="47"/>
                  <a:pt x="2534" y="46"/>
                </a:cubicBezTo>
                <a:cubicBezTo>
                  <a:pt x="2522" y="42"/>
                  <a:pt x="2506" y="39"/>
                  <a:pt x="2502" y="33"/>
                </a:cubicBezTo>
                <a:cubicBezTo>
                  <a:pt x="2495" y="24"/>
                  <a:pt x="2492" y="24"/>
                  <a:pt x="2479" y="30"/>
                </a:cubicBezTo>
                <a:cubicBezTo>
                  <a:pt x="2468" y="34"/>
                  <a:pt x="2474" y="45"/>
                  <a:pt x="2456" y="46"/>
                </a:cubicBezTo>
                <a:cubicBezTo>
                  <a:pt x="2455" y="47"/>
                  <a:pt x="2455" y="48"/>
                  <a:pt x="2454" y="49"/>
                </a:cubicBezTo>
                <a:cubicBezTo>
                  <a:pt x="2439" y="61"/>
                  <a:pt x="2421" y="40"/>
                  <a:pt x="2406" y="51"/>
                </a:cubicBezTo>
                <a:cubicBezTo>
                  <a:pt x="2403" y="49"/>
                  <a:pt x="2400" y="48"/>
                  <a:pt x="2398" y="46"/>
                </a:cubicBezTo>
                <a:cubicBezTo>
                  <a:pt x="2396" y="44"/>
                  <a:pt x="2395" y="40"/>
                  <a:pt x="2393" y="39"/>
                </a:cubicBezTo>
                <a:cubicBezTo>
                  <a:pt x="2363" y="35"/>
                  <a:pt x="2338" y="25"/>
                  <a:pt x="2310" y="20"/>
                </a:cubicBezTo>
                <a:cubicBezTo>
                  <a:pt x="2308" y="19"/>
                  <a:pt x="2305" y="20"/>
                  <a:pt x="2303" y="21"/>
                </a:cubicBezTo>
                <a:cubicBezTo>
                  <a:pt x="2299" y="22"/>
                  <a:pt x="2301" y="24"/>
                  <a:pt x="2305" y="27"/>
                </a:cubicBezTo>
                <a:cubicBezTo>
                  <a:pt x="2307" y="28"/>
                  <a:pt x="2307" y="32"/>
                  <a:pt x="2306" y="32"/>
                </a:cubicBezTo>
                <a:cubicBezTo>
                  <a:pt x="2285" y="36"/>
                  <a:pt x="2264" y="35"/>
                  <a:pt x="2244" y="31"/>
                </a:cubicBezTo>
                <a:cubicBezTo>
                  <a:pt x="2234" y="29"/>
                  <a:pt x="2240" y="31"/>
                  <a:pt x="2243" y="29"/>
                </a:cubicBezTo>
                <a:cubicBezTo>
                  <a:pt x="2253" y="20"/>
                  <a:pt x="2250" y="18"/>
                  <a:pt x="2233" y="18"/>
                </a:cubicBezTo>
                <a:cubicBezTo>
                  <a:pt x="2224" y="17"/>
                  <a:pt x="2214" y="16"/>
                  <a:pt x="2205" y="17"/>
                </a:cubicBezTo>
                <a:cubicBezTo>
                  <a:pt x="2194" y="19"/>
                  <a:pt x="2184" y="28"/>
                  <a:pt x="2174" y="22"/>
                </a:cubicBezTo>
                <a:cubicBezTo>
                  <a:pt x="2158" y="13"/>
                  <a:pt x="2148" y="24"/>
                  <a:pt x="2136" y="23"/>
                </a:cubicBezTo>
                <a:cubicBezTo>
                  <a:pt x="2127" y="22"/>
                  <a:pt x="2118" y="20"/>
                  <a:pt x="2109" y="19"/>
                </a:cubicBezTo>
                <a:cubicBezTo>
                  <a:pt x="2105" y="18"/>
                  <a:pt x="2099" y="16"/>
                  <a:pt x="2098" y="17"/>
                </a:cubicBezTo>
                <a:cubicBezTo>
                  <a:pt x="2084" y="24"/>
                  <a:pt x="2072" y="22"/>
                  <a:pt x="2060" y="16"/>
                </a:cubicBezTo>
                <a:cubicBezTo>
                  <a:pt x="2055" y="14"/>
                  <a:pt x="2046" y="13"/>
                  <a:pt x="2040" y="13"/>
                </a:cubicBezTo>
                <a:cubicBezTo>
                  <a:pt x="2012" y="14"/>
                  <a:pt x="1982" y="6"/>
                  <a:pt x="1955" y="17"/>
                </a:cubicBezTo>
                <a:cubicBezTo>
                  <a:pt x="1953" y="18"/>
                  <a:pt x="1946" y="18"/>
                  <a:pt x="1942" y="17"/>
                </a:cubicBezTo>
                <a:cubicBezTo>
                  <a:pt x="1933" y="15"/>
                  <a:pt x="1924" y="13"/>
                  <a:pt x="1917" y="10"/>
                </a:cubicBezTo>
                <a:cubicBezTo>
                  <a:pt x="1894" y="0"/>
                  <a:pt x="1870" y="-3"/>
                  <a:pt x="1843" y="5"/>
                </a:cubicBezTo>
                <a:cubicBezTo>
                  <a:pt x="1839" y="6"/>
                  <a:pt x="1834" y="8"/>
                  <a:pt x="1830" y="7"/>
                </a:cubicBezTo>
                <a:cubicBezTo>
                  <a:pt x="1793" y="4"/>
                  <a:pt x="1759" y="12"/>
                  <a:pt x="1724" y="14"/>
                </a:cubicBezTo>
                <a:cubicBezTo>
                  <a:pt x="1705" y="15"/>
                  <a:pt x="1683" y="16"/>
                  <a:pt x="1672" y="27"/>
                </a:cubicBezTo>
                <a:cubicBezTo>
                  <a:pt x="1660" y="27"/>
                  <a:pt x="1644" y="29"/>
                  <a:pt x="1637" y="25"/>
                </a:cubicBezTo>
                <a:cubicBezTo>
                  <a:pt x="1624" y="18"/>
                  <a:pt x="1611" y="27"/>
                  <a:pt x="1600" y="22"/>
                </a:cubicBezTo>
                <a:cubicBezTo>
                  <a:pt x="1587" y="17"/>
                  <a:pt x="1572" y="17"/>
                  <a:pt x="1559" y="18"/>
                </a:cubicBezTo>
                <a:cubicBezTo>
                  <a:pt x="1539" y="19"/>
                  <a:pt x="1529" y="10"/>
                  <a:pt x="1513" y="8"/>
                </a:cubicBezTo>
                <a:cubicBezTo>
                  <a:pt x="1508" y="8"/>
                  <a:pt x="1503" y="8"/>
                  <a:pt x="1498" y="9"/>
                </a:cubicBezTo>
                <a:cubicBezTo>
                  <a:pt x="1486" y="10"/>
                  <a:pt x="1474" y="17"/>
                  <a:pt x="1461" y="9"/>
                </a:cubicBezTo>
                <a:cubicBezTo>
                  <a:pt x="1448" y="16"/>
                  <a:pt x="1429" y="12"/>
                  <a:pt x="1414" y="16"/>
                </a:cubicBezTo>
                <a:cubicBezTo>
                  <a:pt x="1391" y="22"/>
                  <a:pt x="1362" y="21"/>
                  <a:pt x="1345" y="34"/>
                </a:cubicBezTo>
                <a:cubicBezTo>
                  <a:pt x="1342" y="36"/>
                  <a:pt x="1333" y="27"/>
                  <a:pt x="1322" y="32"/>
                </a:cubicBezTo>
                <a:cubicBezTo>
                  <a:pt x="1314" y="35"/>
                  <a:pt x="1308" y="45"/>
                  <a:pt x="1294" y="39"/>
                </a:cubicBezTo>
                <a:cubicBezTo>
                  <a:pt x="1280" y="33"/>
                  <a:pt x="1274" y="43"/>
                  <a:pt x="1263" y="41"/>
                </a:cubicBezTo>
                <a:cubicBezTo>
                  <a:pt x="1258" y="40"/>
                  <a:pt x="1253" y="39"/>
                  <a:pt x="1251" y="37"/>
                </a:cubicBezTo>
                <a:cubicBezTo>
                  <a:pt x="1249" y="36"/>
                  <a:pt x="1250" y="32"/>
                  <a:pt x="1252" y="30"/>
                </a:cubicBezTo>
                <a:cubicBezTo>
                  <a:pt x="1255" y="28"/>
                  <a:pt x="1260" y="28"/>
                  <a:pt x="1264" y="26"/>
                </a:cubicBezTo>
                <a:cubicBezTo>
                  <a:pt x="1268" y="25"/>
                  <a:pt x="1272" y="24"/>
                  <a:pt x="1277" y="23"/>
                </a:cubicBezTo>
                <a:cubicBezTo>
                  <a:pt x="1274" y="21"/>
                  <a:pt x="1271" y="19"/>
                  <a:pt x="1267" y="19"/>
                </a:cubicBezTo>
                <a:cubicBezTo>
                  <a:pt x="1255" y="18"/>
                  <a:pt x="1243" y="17"/>
                  <a:pt x="1231" y="17"/>
                </a:cubicBezTo>
                <a:cubicBezTo>
                  <a:pt x="1216" y="17"/>
                  <a:pt x="1202" y="16"/>
                  <a:pt x="1188" y="17"/>
                </a:cubicBezTo>
                <a:cubicBezTo>
                  <a:pt x="1176" y="18"/>
                  <a:pt x="1168" y="24"/>
                  <a:pt x="1154" y="24"/>
                </a:cubicBezTo>
                <a:cubicBezTo>
                  <a:pt x="1140" y="23"/>
                  <a:pt x="1126" y="24"/>
                  <a:pt x="1111" y="25"/>
                </a:cubicBezTo>
                <a:cubicBezTo>
                  <a:pt x="1107" y="25"/>
                  <a:pt x="1103" y="27"/>
                  <a:pt x="1100" y="29"/>
                </a:cubicBezTo>
                <a:cubicBezTo>
                  <a:pt x="1097" y="31"/>
                  <a:pt x="1095" y="33"/>
                  <a:pt x="1093" y="35"/>
                </a:cubicBezTo>
                <a:cubicBezTo>
                  <a:pt x="1093" y="35"/>
                  <a:pt x="1097" y="37"/>
                  <a:pt x="1099" y="37"/>
                </a:cubicBezTo>
                <a:cubicBezTo>
                  <a:pt x="1133" y="43"/>
                  <a:pt x="1164" y="33"/>
                  <a:pt x="1197" y="32"/>
                </a:cubicBezTo>
                <a:cubicBezTo>
                  <a:pt x="1205" y="32"/>
                  <a:pt x="1210" y="23"/>
                  <a:pt x="1220" y="30"/>
                </a:cubicBezTo>
                <a:cubicBezTo>
                  <a:pt x="1224" y="33"/>
                  <a:pt x="1214" y="37"/>
                  <a:pt x="1198" y="42"/>
                </a:cubicBezTo>
                <a:cubicBezTo>
                  <a:pt x="1185" y="46"/>
                  <a:pt x="1171" y="48"/>
                  <a:pt x="1157" y="47"/>
                </a:cubicBezTo>
                <a:cubicBezTo>
                  <a:pt x="1125" y="44"/>
                  <a:pt x="1096" y="51"/>
                  <a:pt x="1067" y="55"/>
                </a:cubicBezTo>
                <a:cubicBezTo>
                  <a:pt x="1064" y="55"/>
                  <a:pt x="1060" y="58"/>
                  <a:pt x="1060" y="60"/>
                </a:cubicBezTo>
                <a:cubicBezTo>
                  <a:pt x="1059" y="62"/>
                  <a:pt x="1062" y="65"/>
                  <a:pt x="1064" y="67"/>
                </a:cubicBezTo>
                <a:cubicBezTo>
                  <a:pt x="1065" y="68"/>
                  <a:pt x="1069" y="68"/>
                  <a:pt x="1071" y="68"/>
                </a:cubicBezTo>
                <a:cubicBezTo>
                  <a:pt x="1075" y="70"/>
                  <a:pt x="1079" y="71"/>
                  <a:pt x="1083" y="72"/>
                </a:cubicBezTo>
                <a:cubicBezTo>
                  <a:pt x="1079" y="74"/>
                  <a:pt x="1076" y="76"/>
                  <a:pt x="1073" y="76"/>
                </a:cubicBezTo>
                <a:cubicBezTo>
                  <a:pt x="1063" y="77"/>
                  <a:pt x="1053" y="76"/>
                  <a:pt x="1044" y="76"/>
                </a:cubicBezTo>
                <a:cubicBezTo>
                  <a:pt x="1025" y="78"/>
                  <a:pt x="1002" y="74"/>
                  <a:pt x="992" y="67"/>
                </a:cubicBezTo>
                <a:cubicBezTo>
                  <a:pt x="984" y="62"/>
                  <a:pt x="975" y="59"/>
                  <a:pt x="962" y="58"/>
                </a:cubicBezTo>
                <a:cubicBezTo>
                  <a:pt x="929" y="56"/>
                  <a:pt x="902" y="65"/>
                  <a:pt x="872" y="67"/>
                </a:cubicBezTo>
                <a:cubicBezTo>
                  <a:pt x="840" y="70"/>
                  <a:pt x="810" y="81"/>
                  <a:pt x="776" y="77"/>
                </a:cubicBezTo>
                <a:cubicBezTo>
                  <a:pt x="740" y="74"/>
                  <a:pt x="710" y="81"/>
                  <a:pt x="683" y="92"/>
                </a:cubicBezTo>
                <a:cubicBezTo>
                  <a:pt x="675" y="95"/>
                  <a:pt x="668" y="99"/>
                  <a:pt x="657" y="98"/>
                </a:cubicBezTo>
                <a:cubicBezTo>
                  <a:pt x="651" y="97"/>
                  <a:pt x="639" y="96"/>
                  <a:pt x="639" y="95"/>
                </a:cubicBezTo>
                <a:cubicBezTo>
                  <a:pt x="637" y="90"/>
                  <a:pt x="646" y="91"/>
                  <a:pt x="652" y="90"/>
                </a:cubicBezTo>
                <a:cubicBezTo>
                  <a:pt x="655" y="89"/>
                  <a:pt x="657" y="87"/>
                  <a:pt x="659" y="85"/>
                </a:cubicBezTo>
                <a:lnTo>
                  <a:pt x="608" y="77"/>
                </a:lnTo>
                <a:cubicBezTo>
                  <a:pt x="603" y="80"/>
                  <a:pt x="598" y="83"/>
                  <a:pt x="593" y="86"/>
                </a:cubicBezTo>
                <a:cubicBezTo>
                  <a:pt x="597" y="87"/>
                  <a:pt x="601" y="88"/>
                  <a:pt x="605" y="89"/>
                </a:cubicBezTo>
                <a:cubicBezTo>
                  <a:pt x="609" y="91"/>
                  <a:pt x="613" y="92"/>
                  <a:pt x="617" y="93"/>
                </a:cubicBezTo>
                <a:cubicBezTo>
                  <a:pt x="614" y="95"/>
                  <a:pt x="611" y="97"/>
                  <a:pt x="608" y="99"/>
                </a:cubicBezTo>
                <a:cubicBezTo>
                  <a:pt x="599" y="105"/>
                  <a:pt x="587" y="104"/>
                  <a:pt x="575" y="104"/>
                </a:cubicBezTo>
                <a:cubicBezTo>
                  <a:pt x="542" y="104"/>
                  <a:pt x="518" y="116"/>
                  <a:pt x="489" y="122"/>
                </a:cubicBezTo>
                <a:cubicBezTo>
                  <a:pt x="482" y="136"/>
                  <a:pt x="459" y="142"/>
                  <a:pt x="442" y="151"/>
                </a:cubicBezTo>
                <a:cubicBezTo>
                  <a:pt x="430" y="158"/>
                  <a:pt x="422" y="165"/>
                  <a:pt x="424" y="175"/>
                </a:cubicBezTo>
                <a:cubicBezTo>
                  <a:pt x="426" y="186"/>
                  <a:pt x="423" y="196"/>
                  <a:pt x="394" y="195"/>
                </a:cubicBezTo>
                <a:cubicBezTo>
                  <a:pt x="366" y="204"/>
                  <a:pt x="334" y="210"/>
                  <a:pt x="311" y="224"/>
                </a:cubicBezTo>
                <a:cubicBezTo>
                  <a:pt x="309" y="225"/>
                  <a:pt x="308" y="228"/>
                  <a:pt x="308" y="230"/>
                </a:cubicBezTo>
                <a:cubicBezTo>
                  <a:pt x="308" y="230"/>
                  <a:pt x="312" y="232"/>
                  <a:pt x="314" y="232"/>
                </a:cubicBezTo>
                <a:cubicBezTo>
                  <a:pt x="326" y="232"/>
                  <a:pt x="339" y="232"/>
                  <a:pt x="350" y="233"/>
                </a:cubicBezTo>
                <a:cubicBezTo>
                  <a:pt x="361" y="235"/>
                  <a:pt x="370" y="240"/>
                  <a:pt x="374" y="247"/>
                </a:cubicBezTo>
                <a:cubicBezTo>
                  <a:pt x="376" y="251"/>
                  <a:pt x="365" y="259"/>
                  <a:pt x="354" y="262"/>
                </a:cubicBezTo>
                <a:cubicBezTo>
                  <a:pt x="344" y="265"/>
                  <a:pt x="336" y="262"/>
                  <a:pt x="329" y="259"/>
                </a:cubicBezTo>
                <a:cubicBezTo>
                  <a:pt x="321" y="256"/>
                  <a:pt x="313" y="254"/>
                  <a:pt x="303" y="258"/>
                </a:cubicBezTo>
                <a:cubicBezTo>
                  <a:pt x="296" y="261"/>
                  <a:pt x="289" y="267"/>
                  <a:pt x="281" y="268"/>
                </a:cubicBezTo>
                <a:cubicBezTo>
                  <a:pt x="257" y="270"/>
                  <a:pt x="261" y="276"/>
                  <a:pt x="267" y="285"/>
                </a:cubicBezTo>
                <a:cubicBezTo>
                  <a:pt x="270" y="288"/>
                  <a:pt x="255" y="296"/>
                  <a:pt x="257" y="297"/>
                </a:cubicBezTo>
                <a:cubicBezTo>
                  <a:pt x="273" y="308"/>
                  <a:pt x="265" y="320"/>
                  <a:pt x="266" y="332"/>
                </a:cubicBezTo>
                <a:cubicBezTo>
                  <a:pt x="267" y="338"/>
                  <a:pt x="267" y="344"/>
                  <a:pt x="273" y="350"/>
                </a:cubicBezTo>
                <a:cubicBezTo>
                  <a:pt x="283" y="360"/>
                  <a:pt x="284" y="370"/>
                  <a:pt x="256" y="374"/>
                </a:cubicBezTo>
                <a:cubicBezTo>
                  <a:pt x="253" y="374"/>
                  <a:pt x="249" y="377"/>
                  <a:pt x="248" y="380"/>
                </a:cubicBezTo>
                <a:cubicBezTo>
                  <a:pt x="247" y="386"/>
                  <a:pt x="247" y="393"/>
                  <a:pt x="246" y="399"/>
                </a:cubicBezTo>
                <a:cubicBezTo>
                  <a:pt x="245" y="407"/>
                  <a:pt x="251" y="411"/>
                  <a:pt x="265" y="412"/>
                </a:cubicBezTo>
                <a:cubicBezTo>
                  <a:pt x="273" y="413"/>
                  <a:pt x="272" y="415"/>
                  <a:pt x="268" y="418"/>
                </a:cubicBezTo>
                <a:cubicBezTo>
                  <a:pt x="264" y="421"/>
                  <a:pt x="258" y="426"/>
                  <a:pt x="260" y="428"/>
                </a:cubicBezTo>
                <a:cubicBezTo>
                  <a:pt x="271" y="436"/>
                  <a:pt x="260" y="443"/>
                  <a:pt x="258" y="451"/>
                </a:cubicBezTo>
                <a:cubicBezTo>
                  <a:pt x="255" y="458"/>
                  <a:pt x="246" y="463"/>
                  <a:pt x="245" y="469"/>
                </a:cubicBezTo>
                <a:cubicBezTo>
                  <a:pt x="244" y="475"/>
                  <a:pt x="253" y="482"/>
                  <a:pt x="260" y="489"/>
                </a:cubicBezTo>
                <a:cubicBezTo>
                  <a:pt x="269" y="497"/>
                  <a:pt x="266" y="506"/>
                  <a:pt x="265" y="515"/>
                </a:cubicBezTo>
                <a:cubicBezTo>
                  <a:pt x="265" y="517"/>
                  <a:pt x="257" y="519"/>
                  <a:pt x="257" y="519"/>
                </a:cubicBezTo>
                <a:cubicBezTo>
                  <a:pt x="243" y="513"/>
                  <a:pt x="238" y="514"/>
                  <a:pt x="236" y="524"/>
                </a:cubicBezTo>
                <a:cubicBezTo>
                  <a:pt x="233" y="536"/>
                  <a:pt x="240" y="550"/>
                  <a:pt x="224" y="561"/>
                </a:cubicBezTo>
                <a:cubicBezTo>
                  <a:pt x="220" y="565"/>
                  <a:pt x="233" y="580"/>
                  <a:pt x="245" y="583"/>
                </a:cubicBezTo>
                <a:cubicBezTo>
                  <a:pt x="266" y="588"/>
                  <a:pt x="260" y="594"/>
                  <a:pt x="251" y="601"/>
                </a:cubicBezTo>
                <a:cubicBezTo>
                  <a:pt x="249" y="602"/>
                  <a:pt x="247" y="603"/>
                  <a:pt x="247" y="604"/>
                </a:cubicBezTo>
                <a:cubicBezTo>
                  <a:pt x="257" y="610"/>
                  <a:pt x="259" y="617"/>
                  <a:pt x="259" y="623"/>
                </a:cubicBezTo>
                <a:cubicBezTo>
                  <a:pt x="253" y="623"/>
                  <a:pt x="248" y="622"/>
                  <a:pt x="242" y="618"/>
                </a:cubicBezTo>
                <a:cubicBezTo>
                  <a:pt x="236" y="615"/>
                  <a:pt x="229" y="609"/>
                  <a:pt x="222" y="608"/>
                </a:cubicBezTo>
                <a:cubicBezTo>
                  <a:pt x="209" y="606"/>
                  <a:pt x="210" y="621"/>
                  <a:pt x="204" y="629"/>
                </a:cubicBezTo>
                <a:cubicBezTo>
                  <a:pt x="198" y="641"/>
                  <a:pt x="188" y="650"/>
                  <a:pt x="180" y="660"/>
                </a:cubicBezTo>
                <a:cubicBezTo>
                  <a:pt x="170" y="673"/>
                  <a:pt x="161" y="671"/>
                  <a:pt x="147" y="665"/>
                </a:cubicBezTo>
                <a:cubicBezTo>
                  <a:pt x="127" y="656"/>
                  <a:pt x="107" y="679"/>
                  <a:pt x="85" y="673"/>
                </a:cubicBezTo>
                <a:cubicBezTo>
                  <a:pt x="82" y="672"/>
                  <a:pt x="77" y="677"/>
                  <a:pt x="73" y="681"/>
                </a:cubicBezTo>
                <a:cubicBezTo>
                  <a:pt x="72" y="682"/>
                  <a:pt x="72" y="686"/>
                  <a:pt x="72" y="688"/>
                </a:cubicBezTo>
                <a:cubicBezTo>
                  <a:pt x="74" y="693"/>
                  <a:pt x="76" y="701"/>
                  <a:pt x="78" y="702"/>
                </a:cubicBezTo>
                <a:cubicBezTo>
                  <a:pt x="103" y="706"/>
                  <a:pt x="128" y="714"/>
                  <a:pt x="150" y="694"/>
                </a:cubicBezTo>
                <a:cubicBezTo>
                  <a:pt x="160" y="685"/>
                  <a:pt x="168" y="691"/>
                  <a:pt x="177" y="697"/>
                </a:cubicBezTo>
                <a:cubicBezTo>
                  <a:pt x="183" y="701"/>
                  <a:pt x="195" y="705"/>
                  <a:pt x="197" y="703"/>
                </a:cubicBezTo>
                <a:cubicBezTo>
                  <a:pt x="204" y="693"/>
                  <a:pt x="214" y="691"/>
                  <a:pt x="223" y="690"/>
                </a:cubicBezTo>
                <a:cubicBezTo>
                  <a:pt x="223" y="695"/>
                  <a:pt x="224" y="699"/>
                  <a:pt x="231" y="702"/>
                </a:cubicBezTo>
                <a:cubicBezTo>
                  <a:pt x="252" y="713"/>
                  <a:pt x="254" y="726"/>
                  <a:pt x="248" y="738"/>
                </a:cubicBezTo>
                <a:cubicBezTo>
                  <a:pt x="230" y="738"/>
                  <a:pt x="211" y="738"/>
                  <a:pt x="193" y="739"/>
                </a:cubicBezTo>
                <a:cubicBezTo>
                  <a:pt x="182" y="739"/>
                  <a:pt x="176" y="748"/>
                  <a:pt x="168" y="755"/>
                </a:cubicBezTo>
                <a:cubicBezTo>
                  <a:pt x="163" y="760"/>
                  <a:pt x="162" y="765"/>
                  <a:pt x="167" y="769"/>
                </a:cubicBezTo>
                <a:cubicBezTo>
                  <a:pt x="175" y="775"/>
                  <a:pt x="182" y="784"/>
                  <a:pt x="191" y="787"/>
                </a:cubicBezTo>
                <a:cubicBezTo>
                  <a:pt x="200" y="790"/>
                  <a:pt x="211" y="787"/>
                  <a:pt x="221" y="787"/>
                </a:cubicBezTo>
                <a:cubicBezTo>
                  <a:pt x="228" y="787"/>
                  <a:pt x="237" y="785"/>
                  <a:pt x="243" y="789"/>
                </a:cubicBezTo>
                <a:cubicBezTo>
                  <a:pt x="251" y="794"/>
                  <a:pt x="262" y="803"/>
                  <a:pt x="263" y="812"/>
                </a:cubicBezTo>
                <a:cubicBezTo>
                  <a:pt x="264" y="818"/>
                  <a:pt x="252" y="832"/>
                  <a:pt x="244" y="833"/>
                </a:cubicBezTo>
                <a:cubicBezTo>
                  <a:pt x="225" y="837"/>
                  <a:pt x="205" y="836"/>
                  <a:pt x="185" y="836"/>
                </a:cubicBezTo>
                <a:cubicBezTo>
                  <a:pt x="171" y="837"/>
                  <a:pt x="164" y="843"/>
                  <a:pt x="160" y="860"/>
                </a:cubicBezTo>
                <a:cubicBezTo>
                  <a:pt x="154" y="880"/>
                  <a:pt x="132" y="889"/>
                  <a:pt x="128" y="914"/>
                </a:cubicBezTo>
                <a:cubicBezTo>
                  <a:pt x="125" y="931"/>
                  <a:pt x="124" y="942"/>
                  <a:pt x="139" y="949"/>
                </a:cubicBezTo>
                <a:cubicBezTo>
                  <a:pt x="150" y="954"/>
                  <a:pt x="162" y="957"/>
                  <a:pt x="173" y="961"/>
                </a:cubicBezTo>
                <a:cubicBezTo>
                  <a:pt x="175" y="991"/>
                  <a:pt x="195" y="984"/>
                  <a:pt x="212" y="986"/>
                </a:cubicBezTo>
                <a:cubicBezTo>
                  <a:pt x="226" y="987"/>
                  <a:pt x="234" y="977"/>
                  <a:pt x="245" y="971"/>
                </a:cubicBezTo>
                <a:cubicBezTo>
                  <a:pt x="258" y="965"/>
                  <a:pt x="267" y="981"/>
                  <a:pt x="279" y="984"/>
                </a:cubicBezTo>
                <a:cubicBezTo>
                  <a:pt x="283" y="985"/>
                  <a:pt x="289" y="983"/>
                  <a:pt x="293" y="980"/>
                </a:cubicBezTo>
                <a:cubicBezTo>
                  <a:pt x="304" y="972"/>
                  <a:pt x="315" y="969"/>
                  <a:pt x="328" y="969"/>
                </a:cubicBezTo>
                <a:cubicBezTo>
                  <a:pt x="380" y="969"/>
                  <a:pt x="432" y="976"/>
                  <a:pt x="483" y="955"/>
                </a:cubicBezTo>
                <a:cubicBezTo>
                  <a:pt x="485" y="954"/>
                  <a:pt x="488" y="954"/>
                  <a:pt x="490" y="955"/>
                </a:cubicBezTo>
                <a:cubicBezTo>
                  <a:pt x="489" y="957"/>
                  <a:pt x="486" y="959"/>
                  <a:pt x="483" y="960"/>
                </a:cubicBezTo>
                <a:cubicBezTo>
                  <a:pt x="481" y="961"/>
                  <a:pt x="480" y="962"/>
                  <a:pt x="479" y="963"/>
                </a:cubicBezTo>
                <a:cubicBezTo>
                  <a:pt x="459" y="964"/>
                  <a:pt x="439" y="968"/>
                  <a:pt x="420" y="974"/>
                </a:cubicBezTo>
                <a:cubicBezTo>
                  <a:pt x="419" y="974"/>
                  <a:pt x="419" y="974"/>
                  <a:pt x="418" y="974"/>
                </a:cubicBezTo>
                <a:cubicBezTo>
                  <a:pt x="414" y="974"/>
                  <a:pt x="410" y="975"/>
                  <a:pt x="406" y="976"/>
                </a:cubicBezTo>
                <a:cubicBezTo>
                  <a:pt x="407" y="977"/>
                  <a:pt x="408" y="977"/>
                  <a:pt x="409" y="977"/>
                </a:cubicBezTo>
                <a:cubicBezTo>
                  <a:pt x="396" y="982"/>
                  <a:pt x="384" y="987"/>
                  <a:pt x="372" y="993"/>
                </a:cubicBezTo>
                <a:cubicBezTo>
                  <a:pt x="375" y="1007"/>
                  <a:pt x="381" y="1017"/>
                  <a:pt x="387" y="1026"/>
                </a:cubicBezTo>
                <a:cubicBezTo>
                  <a:pt x="357" y="1031"/>
                  <a:pt x="328" y="1039"/>
                  <a:pt x="300" y="1053"/>
                </a:cubicBezTo>
                <a:cubicBezTo>
                  <a:pt x="298" y="1053"/>
                  <a:pt x="296" y="1054"/>
                  <a:pt x="294" y="1054"/>
                </a:cubicBezTo>
                <a:cubicBezTo>
                  <a:pt x="285" y="1057"/>
                  <a:pt x="277" y="1063"/>
                  <a:pt x="267" y="1067"/>
                </a:cubicBezTo>
                <a:cubicBezTo>
                  <a:pt x="256" y="1070"/>
                  <a:pt x="249" y="1049"/>
                  <a:pt x="235" y="1062"/>
                </a:cubicBezTo>
                <a:cubicBezTo>
                  <a:pt x="224" y="1072"/>
                  <a:pt x="218" y="1054"/>
                  <a:pt x="209" y="1053"/>
                </a:cubicBezTo>
                <a:cubicBezTo>
                  <a:pt x="202" y="1053"/>
                  <a:pt x="194" y="1053"/>
                  <a:pt x="187" y="1053"/>
                </a:cubicBezTo>
                <a:cubicBezTo>
                  <a:pt x="185" y="1053"/>
                  <a:pt x="183" y="1056"/>
                  <a:pt x="181" y="1058"/>
                </a:cubicBezTo>
                <a:cubicBezTo>
                  <a:pt x="167" y="1070"/>
                  <a:pt x="156" y="1085"/>
                  <a:pt x="138" y="1090"/>
                </a:cubicBezTo>
                <a:cubicBezTo>
                  <a:pt x="134" y="1092"/>
                  <a:pt x="135" y="1098"/>
                  <a:pt x="142" y="1101"/>
                </a:cubicBezTo>
                <a:cubicBezTo>
                  <a:pt x="148" y="1104"/>
                  <a:pt x="158" y="1102"/>
                  <a:pt x="156" y="1112"/>
                </a:cubicBezTo>
                <a:cubicBezTo>
                  <a:pt x="155" y="1119"/>
                  <a:pt x="143" y="1130"/>
                  <a:pt x="142" y="1129"/>
                </a:cubicBezTo>
                <a:cubicBezTo>
                  <a:pt x="125" y="1118"/>
                  <a:pt x="107" y="1140"/>
                  <a:pt x="96" y="1132"/>
                </a:cubicBezTo>
                <a:cubicBezTo>
                  <a:pt x="73" y="1115"/>
                  <a:pt x="63" y="1129"/>
                  <a:pt x="58" y="1147"/>
                </a:cubicBezTo>
                <a:cubicBezTo>
                  <a:pt x="52" y="1164"/>
                  <a:pt x="45" y="1168"/>
                  <a:pt x="31" y="1168"/>
                </a:cubicBezTo>
                <a:cubicBezTo>
                  <a:pt x="23" y="1167"/>
                  <a:pt x="16" y="1167"/>
                  <a:pt x="8" y="1169"/>
                </a:cubicBezTo>
                <a:cubicBezTo>
                  <a:pt x="5" y="1169"/>
                  <a:pt x="2" y="1174"/>
                  <a:pt x="0" y="1178"/>
                </a:cubicBezTo>
                <a:cubicBezTo>
                  <a:pt x="-1" y="1179"/>
                  <a:pt x="2" y="1183"/>
                  <a:pt x="4" y="1185"/>
                </a:cubicBezTo>
                <a:cubicBezTo>
                  <a:pt x="14" y="1192"/>
                  <a:pt x="26" y="1197"/>
                  <a:pt x="36" y="1205"/>
                </a:cubicBezTo>
                <a:cubicBezTo>
                  <a:pt x="55" y="1219"/>
                  <a:pt x="83" y="1224"/>
                  <a:pt x="88" y="1257"/>
                </a:cubicBezTo>
                <a:cubicBezTo>
                  <a:pt x="88" y="1262"/>
                  <a:pt x="100" y="1265"/>
                  <a:pt x="106" y="1267"/>
                </a:cubicBezTo>
                <a:cubicBezTo>
                  <a:pt x="113" y="1270"/>
                  <a:pt x="124" y="1270"/>
                  <a:pt x="126" y="1275"/>
                </a:cubicBezTo>
                <a:cubicBezTo>
                  <a:pt x="130" y="1283"/>
                  <a:pt x="131" y="1295"/>
                  <a:pt x="130" y="1305"/>
                </a:cubicBezTo>
                <a:cubicBezTo>
                  <a:pt x="128" y="1315"/>
                  <a:pt x="122" y="1324"/>
                  <a:pt x="118" y="1333"/>
                </a:cubicBezTo>
                <a:cubicBezTo>
                  <a:pt x="132" y="1337"/>
                  <a:pt x="139" y="1354"/>
                  <a:pt x="151" y="1361"/>
                </a:cubicBezTo>
                <a:cubicBezTo>
                  <a:pt x="166" y="1371"/>
                  <a:pt x="185" y="1365"/>
                  <a:pt x="200" y="1379"/>
                </a:cubicBezTo>
                <a:cubicBezTo>
                  <a:pt x="207" y="1386"/>
                  <a:pt x="219" y="1383"/>
                  <a:pt x="222" y="1368"/>
                </a:cubicBezTo>
                <a:cubicBezTo>
                  <a:pt x="224" y="1355"/>
                  <a:pt x="232" y="1350"/>
                  <a:pt x="243" y="1350"/>
                </a:cubicBezTo>
                <a:cubicBezTo>
                  <a:pt x="265" y="1351"/>
                  <a:pt x="282" y="1326"/>
                  <a:pt x="305" y="1330"/>
                </a:cubicBezTo>
                <a:cubicBezTo>
                  <a:pt x="307" y="1331"/>
                  <a:pt x="311" y="1322"/>
                  <a:pt x="311" y="1318"/>
                </a:cubicBezTo>
                <a:cubicBezTo>
                  <a:pt x="311" y="1313"/>
                  <a:pt x="308" y="1307"/>
                  <a:pt x="305" y="1304"/>
                </a:cubicBezTo>
                <a:cubicBezTo>
                  <a:pt x="297" y="1298"/>
                  <a:pt x="287" y="1295"/>
                  <a:pt x="279" y="1288"/>
                </a:cubicBezTo>
                <a:cubicBezTo>
                  <a:pt x="271" y="1282"/>
                  <a:pt x="267" y="1272"/>
                  <a:pt x="267" y="1260"/>
                </a:cubicBezTo>
                <a:cubicBezTo>
                  <a:pt x="266" y="1248"/>
                  <a:pt x="272" y="1235"/>
                  <a:pt x="280" y="1235"/>
                </a:cubicBezTo>
                <a:cubicBezTo>
                  <a:pt x="295" y="1234"/>
                  <a:pt x="310" y="1234"/>
                  <a:pt x="325" y="1235"/>
                </a:cubicBezTo>
                <a:cubicBezTo>
                  <a:pt x="340" y="1235"/>
                  <a:pt x="344" y="1246"/>
                  <a:pt x="338" y="1263"/>
                </a:cubicBezTo>
                <a:cubicBezTo>
                  <a:pt x="329" y="1286"/>
                  <a:pt x="329" y="1286"/>
                  <a:pt x="350" y="1301"/>
                </a:cubicBezTo>
                <a:cubicBezTo>
                  <a:pt x="356" y="1306"/>
                  <a:pt x="361" y="1312"/>
                  <a:pt x="366" y="1318"/>
                </a:cubicBezTo>
                <a:cubicBezTo>
                  <a:pt x="373" y="1326"/>
                  <a:pt x="378" y="1330"/>
                  <a:pt x="390" y="1323"/>
                </a:cubicBezTo>
                <a:cubicBezTo>
                  <a:pt x="410" y="1311"/>
                  <a:pt x="438" y="1308"/>
                  <a:pt x="455" y="1320"/>
                </a:cubicBezTo>
                <a:cubicBezTo>
                  <a:pt x="481" y="1339"/>
                  <a:pt x="510" y="1324"/>
                  <a:pt x="534" y="1340"/>
                </a:cubicBezTo>
                <a:cubicBezTo>
                  <a:pt x="560" y="1357"/>
                  <a:pt x="588" y="1345"/>
                  <a:pt x="614" y="1349"/>
                </a:cubicBezTo>
                <a:cubicBezTo>
                  <a:pt x="622" y="1350"/>
                  <a:pt x="630" y="1348"/>
                  <a:pt x="637" y="1350"/>
                </a:cubicBezTo>
                <a:cubicBezTo>
                  <a:pt x="644" y="1351"/>
                  <a:pt x="653" y="1352"/>
                  <a:pt x="657" y="1357"/>
                </a:cubicBezTo>
                <a:cubicBezTo>
                  <a:pt x="676" y="1380"/>
                  <a:pt x="699" y="1387"/>
                  <a:pt x="725" y="1383"/>
                </a:cubicBezTo>
                <a:cubicBezTo>
                  <a:pt x="754" y="1406"/>
                  <a:pt x="784" y="1408"/>
                  <a:pt x="816" y="1389"/>
                </a:cubicBezTo>
                <a:cubicBezTo>
                  <a:pt x="819" y="1387"/>
                  <a:pt x="828" y="1395"/>
                  <a:pt x="833" y="1400"/>
                </a:cubicBezTo>
                <a:cubicBezTo>
                  <a:pt x="840" y="1408"/>
                  <a:pt x="836" y="1413"/>
                  <a:pt x="828" y="1416"/>
                </a:cubicBezTo>
                <a:cubicBezTo>
                  <a:pt x="813" y="1420"/>
                  <a:pt x="799" y="1436"/>
                  <a:pt x="783" y="1417"/>
                </a:cubicBezTo>
                <a:cubicBezTo>
                  <a:pt x="782" y="1416"/>
                  <a:pt x="777" y="1416"/>
                  <a:pt x="776" y="1417"/>
                </a:cubicBezTo>
                <a:cubicBezTo>
                  <a:pt x="764" y="1432"/>
                  <a:pt x="752" y="1430"/>
                  <a:pt x="739" y="1418"/>
                </a:cubicBezTo>
                <a:cubicBezTo>
                  <a:pt x="737" y="1416"/>
                  <a:pt x="730" y="1420"/>
                  <a:pt x="725" y="1421"/>
                </a:cubicBezTo>
                <a:cubicBezTo>
                  <a:pt x="724" y="1422"/>
                  <a:pt x="724" y="1425"/>
                  <a:pt x="725" y="1427"/>
                </a:cubicBezTo>
                <a:cubicBezTo>
                  <a:pt x="736" y="1467"/>
                  <a:pt x="744" y="1471"/>
                  <a:pt x="778" y="1459"/>
                </a:cubicBezTo>
                <a:cubicBezTo>
                  <a:pt x="809" y="1447"/>
                  <a:pt x="841" y="1445"/>
                  <a:pt x="886" y="1459"/>
                </a:cubicBezTo>
                <a:cubicBezTo>
                  <a:pt x="898" y="1462"/>
                  <a:pt x="908" y="1445"/>
                  <a:pt x="919" y="1459"/>
                </a:cubicBezTo>
                <a:cubicBezTo>
                  <a:pt x="925" y="1468"/>
                  <a:pt x="931" y="1456"/>
                  <a:pt x="937" y="1453"/>
                </a:cubicBezTo>
                <a:cubicBezTo>
                  <a:pt x="944" y="1451"/>
                  <a:pt x="951" y="1449"/>
                  <a:pt x="958" y="1455"/>
                </a:cubicBezTo>
                <a:cubicBezTo>
                  <a:pt x="969" y="1466"/>
                  <a:pt x="980" y="1468"/>
                  <a:pt x="992" y="1457"/>
                </a:cubicBezTo>
                <a:cubicBezTo>
                  <a:pt x="1002" y="1447"/>
                  <a:pt x="1016" y="1447"/>
                  <a:pt x="1027" y="1450"/>
                </a:cubicBezTo>
                <a:cubicBezTo>
                  <a:pt x="1055" y="1457"/>
                  <a:pt x="1082" y="1479"/>
                  <a:pt x="1110" y="1451"/>
                </a:cubicBezTo>
                <a:cubicBezTo>
                  <a:pt x="1113" y="1448"/>
                  <a:pt x="1124" y="1454"/>
                  <a:pt x="1130" y="1459"/>
                </a:cubicBezTo>
                <a:cubicBezTo>
                  <a:pt x="1144" y="1469"/>
                  <a:pt x="1163" y="1470"/>
                  <a:pt x="1173" y="1463"/>
                </a:cubicBezTo>
                <a:cubicBezTo>
                  <a:pt x="1201" y="1445"/>
                  <a:pt x="1231" y="1451"/>
                  <a:pt x="1260" y="1450"/>
                </a:cubicBezTo>
                <a:cubicBezTo>
                  <a:pt x="1310" y="1449"/>
                  <a:pt x="1361" y="1448"/>
                  <a:pt x="1411" y="1449"/>
                </a:cubicBezTo>
                <a:cubicBezTo>
                  <a:pt x="1426" y="1449"/>
                  <a:pt x="1440" y="1446"/>
                  <a:pt x="1453" y="1437"/>
                </a:cubicBezTo>
                <a:cubicBezTo>
                  <a:pt x="1470" y="1453"/>
                  <a:pt x="1485" y="1447"/>
                  <a:pt x="1500" y="1434"/>
                </a:cubicBezTo>
                <a:cubicBezTo>
                  <a:pt x="1531" y="1443"/>
                  <a:pt x="1556" y="1413"/>
                  <a:pt x="1586" y="1416"/>
                </a:cubicBezTo>
                <a:cubicBezTo>
                  <a:pt x="1604" y="1417"/>
                  <a:pt x="1622" y="1413"/>
                  <a:pt x="1639" y="1416"/>
                </a:cubicBezTo>
                <a:cubicBezTo>
                  <a:pt x="1661" y="1419"/>
                  <a:pt x="1675" y="1399"/>
                  <a:pt x="1696" y="1400"/>
                </a:cubicBezTo>
                <a:cubicBezTo>
                  <a:pt x="1708" y="1400"/>
                  <a:pt x="1720" y="1398"/>
                  <a:pt x="1732" y="1392"/>
                </a:cubicBezTo>
                <a:cubicBezTo>
                  <a:pt x="1755" y="1379"/>
                  <a:pt x="1780" y="1377"/>
                  <a:pt x="1803" y="1389"/>
                </a:cubicBezTo>
                <a:cubicBezTo>
                  <a:pt x="1821" y="1398"/>
                  <a:pt x="1834" y="1399"/>
                  <a:pt x="1852" y="1392"/>
                </a:cubicBezTo>
                <a:cubicBezTo>
                  <a:pt x="1875" y="1382"/>
                  <a:pt x="1899" y="1363"/>
                  <a:pt x="1926" y="1382"/>
                </a:cubicBezTo>
                <a:cubicBezTo>
                  <a:pt x="1929" y="1383"/>
                  <a:pt x="1936" y="1380"/>
                  <a:pt x="1939" y="1377"/>
                </a:cubicBezTo>
                <a:cubicBezTo>
                  <a:pt x="1955" y="1364"/>
                  <a:pt x="1972" y="1361"/>
                  <a:pt x="1988" y="1375"/>
                </a:cubicBezTo>
                <a:cubicBezTo>
                  <a:pt x="1999" y="1385"/>
                  <a:pt x="2014" y="1388"/>
                  <a:pt x="2022" y="1381"/>
                </a:cubicBezTo>
                <a:cubicBezTo>
                  <a:pt x="2043" y="1365"/>
                  <a:pt x="2065" y="1367"/>
                  <a:pt x="2087" y="1366"/>
                </a:cubicBezTo>
                <a:cubicBezTo>
                  <a:pt x="2106" y="1366"/>
                  <a:pt x="2125" y="1365"/>
                  <a:pt x="2144" y="1356"/>
                </a:cubicBezTo>
                <a:cubicBezTo>
                  <a:pt x="2166" y="1346"/>
                  <a:pt x="2193" y="1345"/>
                  <a:pt x="2217" y="1359"/>
                </a:cubicBezTo>
                <a:cubicBezTo>
                  <a:pt x="2235" y="1371"/>
                  <a:pt x="2255" y="1370"/>
                  <a:pt x="2273" y="1358"/>
                </a:cubicBezTo>
                <a:cubicBezTo>
                  <a:pt x="2282" y="1353"/>
                  <a:pt x="2291" y="1352"/>
                  <a:pt x="2301" y="1350"/>
                </a:cubicBezTo>
                <a:cubicBezTo>
                  <a:pt x="2314" y="1348"/>
                  <a:pt x="2320" y="1370"/>
                  <a:pt x="2334" y="1358"/>
                </a:cubicBezTo>
                <a:cubicBezTo>
                  <a:pt x="2347" y="1347"/>
                  <a:pt x="2363" y="1350"/>
                  <a:pt x="2378" y="1350"/>
                </a:cubicBezTo>
                <a:cubicBezTo>
                  <a:pt x="2423" y="1350"/>
                  <a:pt x="2468" y="1350"/>
                  <a:pt x="2513" y="1350"/>
                </a:cubicBezTo>
                <a:cubicBezTo>
                  <a:pt x="2674" y="1350"/>
                  <a:pt x="2835" y="1349"/>
                  <a:pt x="2996" y="1349"/>
                </a:cubicBezTo>
                <a:cubicBezTo>
                  <a:pt x="3010" y="1349"/>
                  <a:pt x="3028" y="1351"/>
                  <a:pt x="3039" y="1343"/>
                </a:cubicBezTo>
                <a:cubicBezTo>
                  <a:pt x="3054" y="1332"/>
                  <a:pt x="3072" y="1358"/>
                  <a:pt x="3084" y="1335"/>
                </a:cubicBezTo>
                <a:cubicBezTo>
                  <a:pt x="3101" y="1335"/>
                  <a:pt x="3119" y="1334"/>
                  <a:pt x="3137" y="1334"/>
                </a:cubicBezTo>
                <a:cubicBezTo>
                  <a:pt x="3177" y="1334"/>
                  <a:pt x="3217" y="1334"/>
                  <a:pt x="3257" y="1333"/>
                </a:cubicBezTo>
                <a:cubicBezTo>
                  <a:pt x="3269" y="1333"/>
                  <a:pt x="3284" y="1335"/>
                  <a:pt x="3294" y="1329"/>
                </a:cubicBezTo>
                <a:cubicBezTo>
                  <a:pt x="3312" y="1316"/>
                  <a:pt x="3332" y="1318"/>
                  <a:pt x="3351" y="1318"/>
                </a:cubicBezTo>
                <a:cubicBezTo>
                  <a:pt x="3366" y="1318"/>
                  <a:pt x="3384" y="1321"/>
                  <a:pt x="3396" y="1314"/>
                </a:cubicBezTo>
                <a:cubicBezTo>
                  <a:pt x="3420" y="1298"/>
                  <a:pt x="3444" y="1302"/>
                  <a:pt x="3469" y="1301"/>
                </a:cubicBezTo>
                <a:cubicBezTo>
                  <a:pt x="3495" y="1301"/>
                  <a:pt x="3521" y="1301"/>
                  <a:pt x="3548" y="1301"/>
                </a:cubicBezTo>
                <a:cubicBezTo>
                  <a:pt x="3572" y="1309"/>
                  <a:pt x="3596" y="1319"/>
                  <a:pt x="3621" y="1335"/>
                </a:cubicBezTo>
                <a:lnTo>
                  <a:pt x="3597" y="1320"/>
                </a:lnTo>
                <a:cubicBezTo>
                  <a:pt x="3594" y="1311"/>
                  <a:pt x="3612" y="1308"/>
                  <a:pt x="3627" y="1305"/>
                </a:cubicBezTo>
                <a:cubicBezTo>
                  <a:pt x="3625" y="1304"/>
                  <a:pt x="3623" y="1302"/>
                  <a:pt x="3620" y="1301"/>
                </a:cubicBezTo>
                <a:cubicBezTo>
                  <a:pt x="3675" y="1300"/>
                  <a:pt x="3730" y="1300"/>
                  <a:pt x="3785" y="1300"/>
                </a:cubicBezTo>
                <a:cubicBezTo>
                  <a:pt x="3808" y="1300"/>
                  <a:pt x="3829" y="1298"/>
                  <a:pt x="3851" y="1289"/>
                </a:cubicBezTo>
                <a:cubicBezTo>
                  <a:pt x="3873" y="1280"/>
                  <a:pt x="3900" y="1287"/>
                  <a:pt x="3925" y="1287"/>
                </a:cubicBezTo>
                <a:cubicBezTo>
                  <a:pt x="3967" y="1314"/>
                  <a:pt x="4013" y="1296"/>
                  <a:pt x="4057" y="1299"/>
                </a:cubicBezTo>
                <a:cubicBezTo>
                  <a:pt x="4084" y="1277"/>
                  <a:pt x="4115" y="1286"/>
                  <a:pt x="4144" y="1285"/>
                </a:cubicBezTo>
                <a:cubicBezTo>
                  <a:pt x="4167" y="1284"/>
                  <a:pt x="4192" y="1289"/>
                  <a:pt x="4211" y="1280"/>
                </a:cubicBezTo>
                <a:cubicBezTo>
                  <a:pt x="4215" y="1278"/>
                  <a:pt x="4220" y="1276"/>
                  <a:pt x="4224" y="1274"/>
                </a:cubicBezTo>
                <a:cubicBezTo>
                  <a:pt x="4253" y="1282"/>
                  <a:pt x="4293" y="1291"/>
                  <a:pt x="4364" y="1300"/>
                </a:cubicBezTo>
                <a:cubicBezTo>
                  <a:pt x="4491" y="1281"/>
                  <a:pt x="4643" y="1256"/>
                  <a:pt x="4793" y="1266"/>
                </a:cubicBezTo>
                <a:cubicBezTo>
                  <a:pt x="4848" y="1269"/>
                  <a:pt x="4897" y="1296"/>
                  <a:pt x="4888" y="1308"/>
                </a:cubicBezTo>
                <a:cubicBezTo>
                  <a:pt x="4953" y="1304"/>
                  <a:pt x="5047" y="1306"/>
                  <a:pt x="5115" y="1308"/>
                </a:cubicBezTo>
                <a:cubicBezTo>
                  <a:pt x="5405" y="1255"/>
                  <a:pt x="5079" y="1203"/>
                  <a:pt x="4970" y="1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8" name="Google Shape;68;p8"/>
          <p:cNvSpPr txBox="1"/>
          <p:nvPr>
            <p:ph type="title"/>
          </p:nvPr>
        </p:nvSpPr>
        <p:spPr>
          <a:xfrm>
            <a:off x="1090725" y="1703250"/>
            <a:ext cx="6962700" cy="12798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9" name="Shape 69"/>
        <p:cNvGrpSpPr/>
        <p:nvPr/>
      </p:nvGrpSpPr>
      <p:grpSpPr>
        <a:xfrm>
          <a:off x="0" y="0"/>
          <a:ext cx="0" cy="0"/>
          <a:chOff x="0" y="0"/>
          <a:chExt cx="0" cy="0"/>
        </a:xfrm>
      </p:grpSpPr>
      <p:pic>
        <p:nvPicPr>
          <p:cNvPr id="70" name="Google Shape;70;p9"/>
          <p:cNvPicPr preferRelativeResize="0"/>
          <p:nvPr/>
        </p:nvPicPr>
        <p:blipFill>
          <a:blip r:embed="rId2">
            <a:alphaModFix amt="6000"/>
          </a:blip>
          <a:stretch>
            <a:fillRect/>
          </a:stretch>
        </p:blipFill>
        <p:spPr>
          <a:xfrm>
            <a:off x="25" y="0"/>
            <a:ext cx="9143999" cy="5143499"/>
          </a:xfrm>
          <a:prstGeom prst="rect">
            <a:avLst/>
          </a:prstGeom>
          <a:noFill/>
          <a:ln>
            <a:noFill/>
          </a:ln>
        </p:spPr>
      </p:pic>
      <p:sp>
        <p:nvSpPr>
          <p:cNvPr id="71" name="Google Shape;71;p9"/>
          <p:cNvSpPr/>
          <p:nvPr/>
        </p:nvSpPr>
        <p:spPr>
          <a:xfrm>
            <a:off x="-652551" y="-1169613"/>
            <a:ext cx="5576203" cy="2007750"/>
          </a:xfrm>
          <a:custGeom>
            <a:avLst/>
            <a:gdLst/>
            <a:ahLst/>
            <a:cxnLst/>
            <a:rect l="l" t="t" r="r" b="b"/>
            <a:pathLst>
              <a:path w="5152" h="1855" extrusionOk="0">
                <a:moveTo>
                  <a:pt x="4567" y="752"/>
                </a:moveTo>
                <a:cubicBezTo>
                  <a:pt x="4568" y="751"/>
                  <a:pt x="4568" y="751"/>
                  <a:pt x="4568" y="750"/>
                </a:cubicBezTo>
                <a:lnTo>
                  <a:pt x="4569" y="751"/>
                </a:lnTo>
                <a:cubicBezTo>
                  <a:pt x="4569" y="751"/>
                  <a:pt x="4568" y="751"/>
                  <a:pt x="4567" y="752"/>
                </a:cubicBezTo>
                <a:cubicBezTo>
                  <a:pt x="4566" y="755"/>
                  <a:pt x="4565" y="758"/>
                  <a:pt x="4564" y="760"/>
                </a:cubicBezTo>
                <a:cubicBezTo>
                  <a:pt x="4564" y="761"/>
                  <a:pt x="4560" y="760"/>
                  <a:pt x="4560" y="760"/>
                </a:cubicBezTo>
                <a:cubicBezTo>
                  <a:pt x="4559" y="753"/>
                  <a:pt x="4563" y="752"/>
                  <a:pt x="4567" y="752"/>
                </a:cubicBezTo>
                <a:moveTo>
                  <a:pt x="4649" y="798"/>
                </a:moveTo>
                <a:cubicBezTo>
                  <a:pt x="4654" y="792"/>
                  <a:pt x="4673" y="792"/>
                  <a:pt x="4678" y="798"/>
                </a:cubicBezTo>
                <a:cubicBezTo>
                  <a:pt x="4679" y="799"/>
                  <a:pt x="4678" y="802"/>
                  <a:pt x="4678" y="802"/>
                </a:cubicBezTo>
                <a:cubicBezTo>
                  <a:pt x="4676" y="804"/>
                  <a:pt x="4675" y="806"/>
                  <a:pt x="4673" y="807"/>
                </a:cubicBezTo>
                <a:cubicBezTo>
                  <a:pt x="4669" y="807"/>
                  <a:pt x="4665" y="807"/>
                  <a:pt x="4661" y="807"/>
                </a:cubicBezTo>
                <a:cubicBezTo>
                  <a:pt x="4657" y="805"/>
                  <a:pt x="4653" y="804"/>
                  <a:pt x="4649" y="802"/>
                </a:cubicBezTo>
                <a:cubicBezTo>
                  <a:pt x="4649" y="802"/>
                  <a:pt x="4648" y="799"/>
                  <a:pt x="4649" y="798"/>
                </a:cubicBezTo>
                <a:moveTo>
                  <a:pt x="4702" y="796"/>
                </a:moveTo>
                <a:cubicBezTo>
                  <a:pt x="4703" y="796"/>
                  <a:pt x="4704" y="799"/>
                  <a:pt x="4706" y="800"/>
                </a:cubicBezTo>
                <a:cubicBezTo>
                  <a:pt x="4704" y="802"/>
                  <a:pt x="4702" y="805"/>
                  <a:pt x="4701" y="804"/>
                </a:cubicBezTo>
                <a:cubicBezTo>
                  <a:pt x="4695" y="802"/>
                  <a:pt x="4695" y="798"/>
                  <a:pt x="4702" y="796"/>
                </a:cubicBezTo>
                <a:moveTo>
                  <a:pt x="4774" y="842"/>
                </a:moveTo>
                <a:cubicBezTo>
                  <a:pt x="4775" y="841"/>
                  <a:pt x="4775" y="840"/>
                  <a:pt x="4776" y="839"/>
                </a:cubicBezTo>
                <a:cubicBezTo>
                  <a:pt x="4776" y="839"/>
                  <a:pt x="4777" y="839"/>
                  <a:pt x="4778" y="839"/>
                </a:cubicBezTo>
                <a:cubicBezTo>
                  <a:pt x="4779" y="839"/>
                  <a:pt x="4779" y="839"/>
                  <a:pt x="4780" y="840"/>
                </a:cubicBezTo>
                <a:cubicBezTo>
                  <a:pt x="4783" y="842"/>
                  <a:pt x="4782" y="846"/>
                  <a:pt x="4777" y="848"/>
                </a:cubicBezTo>
                <a:cubicBezTo>
                  <a:pt x="4777" y="848"/>
                  <a:pt x="4774" y="845"/>
                  <a:pt x="4774" y="844"/>
                </a:cubicBezTo>
                <a:cubicBezTo>
                  <a:pt x="4774" y="843"/>
                  <a:pt x="4774" y="842"/>
                  <a:pt x="4774" y="842"/>
                </a:cubicBezTo>
                <a:moveTo>
                  <a:pt x="4906" y="798"/>
                </a:moveTo>
                <a:cubicBezTo>
                  <a:pt x="4908" y="799"/>
                  <a:pt x="4908" y="803"/>
                  <a:pt x="4909" y="806"/>
                </a:cubicBezTo>
                <a:cubicBezTo>
                  <a:pt x="4910" y="806"/>
                  <a:pt x="4911" y="806"/>
                  <a:pt x="4911" y="807"/>
                </a:cubicBezTo>
                <a:lnTo>
                  <a:pt x="4910" y="808"/>
                </a:lnTo>
                <a:cubicBezTo>
                  <a:pt x="4910" y="807"/>
                  <a:pt x="4909" y="807"/>
                  <a:pt x="4909" y="806"/>
                </a:cubicBezTo>
                <a:cubicBezTo>
                  <a:pt x="4906" y="805"/>
                  <a:pt x="4903" y="805"/>
                  <a:pt x="4902" y="802"/>
                </a:cubicBezTo>
                <a:cubicBezTo>
                  <a:pt x="4899" y="799"/>
                  <a:pt x="4902" y="795"/>
                  <a:pt x="4906" y="798"/>
                </a:cubicBezTo>
                <a:moveTo>
                  <a:pt x="4536" y="760"/>
                </a:moveTo>
                <a:cubicBezTo>
                  <a:pt x="4534" y="758"/>
                  <a:pt x="4533" y="755"/>
                  <a:pt x="4532" y="752"/>
                </a:cubicBezTo>
                <a:cubicBezTo>
                  <a:pt x="4531" y="751"/>
                  <a:pt x="4531" y="751"/>
                  <a:pt x="4530" y="751"/>
                </a:cubicBezTo>
                <a:lnTo>
                  <a:pt x="4531" y="750"/>
                </a:lnTo>
                <a:cubicBezTo>
                  <a:pt x="4531" y="751"/>
                  <a:pt x="4532" y="751"/>
                  <a:pt x="4532" y="752"/>
                </a:cubicBezTo>
                <a:cubicBezTo>
                  <a:pt x="4536" y="752"/>
                  <a:pt x="4540" y="752"/>
                  <a:pt x="4540" y="760"/>
                </a:cubicBezTo>
                <a:cubicBezTo>
                  <a:pt x="4539" y="760"/>
                  <a:pt x="4536" y="761"/>
                  <a:pt x="4536" y="760"/>
                </a:cubicBezTo>
                <a:moveTo>
                  <a:pt x="4566" y="1233"/>
                </a:moveTo>
                <a:cubicBezTo>
                  <a:pt x="4576" y="1230"/>
                  <a:pt x="4580" y="1236"/>
                  <a:pt x="4581" y="1246"/>
                </a:cubicBezTo>
                <a:cubicBezTo>
                  <a:pt x="4581" y="1246"/>
                  <a:pt x="4581" y="1245"/>
                  <a:pt x="4582" y="1245"/>
                </a:cubicBezTo>
                <a:lnTo>
                  <a:pt x="4581" y="1247"/>
                </a:lnTo>
                <a:cubicBezTo>
                  <a:pt x="4581" y="1246"/>
                  <a:pt x="4581" y="1246"/>
                  <a:pt x="4581" y="1246"/>
                </a:cubicBezTo>
                <a:cubicBezTo>
                  <a:pt x="4576" y="1249"/>
                  <a:pt x="4571" y="1251"/>
                  <a:pt x="4567" y="1254"/>
                </a:cubicBezTo>
                <a:cubicBezTo>
                  <a:pt x="4563" y="1258"/>
                  <a:pt x="4560" y="1259"/>
                  <a:pt x="4558" y="1253"/>
                </a:cubicBezTo>
                <a:cubicBezTo>
                  <a:pt x="4557" y="1251"/>
                  <a:pt x="4557" y="1249"/>
                  <a:pt x="4557" y="1247"/>
                </a:cubicBezTo>
                <a:cubicBezTo>
                  <a:pt x="4556" y="1239"/>
                  <a:pt x="4560" y="1235"/>
                  <a:pt x="4566" y="1233"/>
                </a:cubicBezTo>
                <a:moveTo>
                  <a:pt x="4461" y="762"/>
                </a:moveTo>
                <a:cubicBezTo>
                  <a:pt x="4459" y="760"/>
                  <a:pt x="4457" y="759"/>
                  <a:pt x="4457" y="757"/>
                </a:cubicBezTo>
                <a:cubicBezTo>
                  <a:pt x="4457" y="756"/>
                  <a:pt x="4460" y="753"/>
                  <a:pt x="4461" y="753"/>
                </a:cubicBezTo>
                <a:cubicBezTo>
                  <a:pt x="4462" y="753"/>
                  <a:pt x="4463" y="754"/>
                  <a:pt x="4464" y="755"/>
                </a:cubicBezTo>
                <a:cubicBezTo>
                  <a:pt x="4464" y="756"/>
                  <a:pt x="4465" y="757"/>
                  <a:pt x="4466" y="758"/>
                </a:cubicBezTo>
                <a:cubicBezTo>
                  <a:pt x="4465" y="758"/>
                  <a:pt x="4464" y="759"/>
                  <a:pt x="4463" y="760"/>
                </a:cubicBezTo>
                <a:cubicBezTo>
                  <a:pt x="4463" y="761"/>
                  <a:pt x="4462" y="761"/>
                  <a:pt x="4461" y="762"/>
                </a:cubicBezTo>
                <a:moveTo>
                  <a:pt x="4419" y="998"/>
                </a:moveTo>
                <a:cubicBezTo>
                  <a:pt x="4419" y="997"/>
                  <a:pt x="4422" y="995"/>
                  <a:pt x="4423" y="994"/>
                </a:cubicBezTo>
                <a:cubicBezTo>
                  <a:pt x="4425" y="995"/>
                  <a:pt x="4428" y="998"/>
                  <a:pt x="4427" y="998"/>
                </a:cubicBezTo>
                <a:cubicBezTo>
                  <a:pt x="4424" y="1005"/>
                  <a:pt x="4421" y="1005"/>
                  <a:pt x="4419" y="998"/>
                </a:cubicBezTo>
                <a:moveTo>
                  <a:pt x="4385" y="748"/>
                </a:moveTo>
                <a:cubicBezTo>
                  <a:pt x="4384" y="749"/>
                  <a:pt x="4382" y="746"/>
                  <a:pt x="4381" y="744"/>
                </a:cubicBezTo>
                <a:cubicBezTo>
                  <a:pt x="4381" y="744"/>
                  <a:pt x="4383" y="742"/>
                  <a:pt x="4383" y="741"/>
                </a:cubicBezTo>
                <a:cubicBezTo>
                  <a:pt x="4384" y="741"/>
                  <a:pt x="4386" y="740"/>
                  <a:pt x="4387" y="741"/>
                </a:cubicBezTo>
                <a:cubicBezTo>
                  <a:pt x="4390" y="743"/>
                  <a:pt x="4389" y="746"/>
                  <a:pt x="4385" y="748"/>
                </a:cubicBezTo>
                <a:moveTo>
                  <a:pt x="4360" y="762"/>
                </a:moveTo>
                <a:cubicBezTo>
                  <a:pt x="4359" y="763"/>
                  <a:pt x="4357" y="760"/>
                  <a:pt x="4356" y="758"/>
                </a:cubicBezTo>
                <a:cubicBezTo>
                  <a:pt x="4356" y="757"/>
                  <a:pt x="4357" y="756"/>
                  <a:pt x="4358" y="755"/>
                </a:cubicBezTo>
                <a:cubicBezTo>
                  <a:pt x="4359" y="755"/>
                  <a:pt x="4361" y="754"/>
                  <a:pt x="4362" y="755"/>
                </a:cubicBezTo>
                <a:cubicBezTo>
                  <a:pt x="4365" y="757"/>
                  <a:pt x="4364" y="760"/>
                  <a:pt x="4360" y="762"/>
                </a:cubicBezTo>
                <a:moveTo>
                  <a:pt x="4150" y="639"/>
                </a:moveTo>
                <a:cubicBezTo>
                  <a:pt x="4148" y="647"/>
                  <a:pt x="4144" y="651"/>
                  <a:pt x="4137" y="651"/>
                </a:cubicBezTo>
                <a:cubicBezTo>
                  <a:pt x="4131" y="651"/>
                  <a:pt x="4125" y="651"/>
                  <a:pt x="4117" y="651"/>
                </a:cubicBezTo>
                <a:cubicBezTo>
                  <a:pt x="4114" y="651"/>
                  <a:pt x="4110" y="650"/>
                  <a:pt x="4107" y="649"/>
                </a:cubicBezTo>
                <a:cubicBezTo>
                  <a:pt x="4105" y="648"/>
                  <a:pt x="4103" y="646"/>
                  <a:pt x="4102" y="644"/>
                </a:cubicBezTo>
                <a:cubicBezTo>
                  <a:pt x="4103" y="643"/>
                  <a:pt x="4105" y="641"/>
                  <a:pt x="4107" y="640"/>
                </a:cubicBezTo>
                <a:cubicBezTo>
                  <a:pt x="4116" y="635"/>
                  <a:pt x="4125" y="629"/>
                  <a:pt x="4134" y="626"/>
                </a:cubicBezTo>
                <a:cubicBezTo>
                  <a:pt x="4140" y="623"/>
                  <a:pt x="4146" y="625"/>
                  <a:pt x="4150" y="632"/>
                </a:cubicBezTo>
                <a:cubicBezTo>
                  <a:pt x="4150" y="634"/>
                  <a:pt x="4150" y="637"/>
                  <a:pt x="4150" y="639"/>
                </a:cubicBezTo>
                <a:moveTo>
                  <a:pt x="4160" y="1459"/>
                </a:moveTo>
                <a:cubicBezTo>
                  <a:pt x="4166" y="1458"/>
                  <a:pt x="4172" y="1459"/>
                  <a:pt x="4189" y="1459"/>
                </a:cubicBezTo>
                <a:lnTo>
                  <a:pt x="4189" y="1459"/>
                </a:lnTo>
                <a:cubicBezTo>
                  <a:pt x="4185" y="1458"/>
                  <a:pt x="4186" y="1458"/>
                  <a:pt x="4189" y="1459"/>
                </a:cubicBezTo>
                <a:lnTo>
                  <a:pt x="4190" y="1459"/>
                </a:lnTo>
                <a:lnTo>
                  <a:pt x="4189" y="1459"/>
                </a:lnTo>
                <a:cubicBezTo>
                  <a:pt x="4190" y="1459"/>
                  <a:pt x="4190" y="1459"/>
                  <a:pt x="4190" y="1459"/>
                </a:cubicBezTo>
                <a:cubicBezTo>
                  <a:pt x="4193" y="1460"/>
                  <a:pt x="4196" y="1464"/>
                  <a:pt x="4198" y="1466"/>
                </a:cubicBezTo>
                <a:cubicBezTo>
                  <a:pt x="4197" y="1468"/>
                  <a:pt x="4195" y="1470"/>
                  <a:pt x="4194" y="1471"/>
                </a:cubicBezTo>
                <a:cubicBezTo>
                  <a:pt x="4188" y="1474"/>
                  <a:pt x="4182" y="1475"/>
                  <a:pt x="4177" y="1479"/>
                </a:cubicBezTo>
                <a:cubicBezTo>
                  <a:pt x="4168" y="1487"/>
                  <a:pt x="4163" y="1477"/>
                  <a:pt x="4158" y="1472"/>
                </a:cubicBezTo>
                <a:cubicBezTo>
                  <a:pt x="4156" y="1471"/>
                  <a:pt x="4154" y="1468"/>
                  <a:pt x="4154" y="1467"/>
                </a:cubicBezTo>
                <a:cubicBezTo>
                  <a:pt x="4156" y="1464"/>
                  <a:pt x="4158" y="1460"/>
                  <a:pt x="4160" y="1459"/>
                </a:cubicBezTo>
                <a:moveTo>
                  <a:pt x="4259" y="1460"/>
                </a:moveTo>
                <a:cubicBezTo>
                  <a:pt x="4275" y="1460"/>
                  <a:pt x="4291" y="1460"/>
                  <a:pt x="4307" y="1460"/>
                </a:cubicBezTo>
                <a:cubicBezTo>
                  <a:pt x="4309" y="1461"/>
                  <a:pt x="4311" y="1463"/>
                  <a:pt x="4312" y="1464"/>
                </a:cubicBezTo>
                <a:cubicBezTo>
                  <a:pt x="4311" y="1466"/>
                  <a:pt x="4311" y="1468"/>
                  <a:pt x="4310" y="1469"/>
                </a:cubicBezTo>
                <a:cubicBezTo>
                  <a:pt x="4302" y="1473"/>
                  <a:pt x="4295" y="1477"/>
                  <a:pt x="4288" y="1480"/>
                </a:cubicBezTo>
                <a:cubicBezTo>
                  <a:pt x="4274" y="1488"/>
                  <a:pt x="4269" y="1486"/>
                  <a:pt x="4257" y="1470"/>
                </a:cubicBezTo>
                <a:cubicBezTo>
                  <a:pt x="4256" y="1468"/>
                  <a:pt x="4254" y="1466"/>
                  <a:pt x="4254" y="1464"/>
                </a:cubicBezTo>
                <a:cubicBezTo>
                  <a:pt x="4254" y="1462"/>
                  <a:pt x="4257" y="1460"/>
                  <a:pt x="4259" y="1460"/>
                </a:cubicBezTo>
                <a:moveTo>
                  <a:pt x="4338" y="1459"/>
                </a:moveTo>
                <a:cubicBezTo>
                  <a:pt x="4352" y="1458"/>
                  <a:pt x="4366" y="1458"/>
                  <a:pt x="4381" y="1459"/>
                </a:cubicBezTo>
                <a:cubicBezTo>
                  <a:pt x="4384" y="1459"/>
                  <a:pt x="4387" y="1463"/>
                  <a:pt x="4390" y="1466"/>
                </a:cubicBezTo>
                <a:cubicBezTo>
                  <a:pt x="4386" y="1468"/>
                  <a:pt x="4383" y="1471"/>
                  <a:pt x="4379" y="1472"/>
                </a:cubicBezTo>
                <a:cubicBezTo>
                  <a:pt x="4373" y="1473"/>
                  <a:pt x="4367" y="1472"/>
                  <a:pt x="4353" y="1472"/>
                </a:cubicBezTo>
                <a:cubicBezTo>
                  <a:pt x="4353" y="1472"/>
                  <a:pt x="4345" y="1472"/>
                  <a:pt x="4337" y="1471"/>
                </a:cubicBezTo>
                <a:cubicBezTo>
                  <a:pt x="4335" y="1471"/>
                  <a:pt x="4332" y="1468"/>
                  <a:pt x="4332" y="1467"/>
                </a:cubicBezTo>
                <a:cubicBezTo>
                  <a:pt x="4334" y="1464"/>
                  <a:pt x="4336" y="1459"/>
                  <a:pt x="4338" y="1459"/>
                </a:cubicBezTo>
                <a:moveTo>
                  <a:pt x="4481" y="1474"/>
                </a:moveTo>
                <a:cubicBezTo>
                  <a:pt x="4484" y="1474"/>
                  <a:pt x="4487" y="1477"/>
                  <a:pt x="4491" y="1479"/>
                </a:cubicBezTo>
                <a:cubicBezTo>
                  <a:pt x="4487" y="1481"/>
                  <a:pt x="4484" y="1483"/>
                  <a:pt x="4480" y="1484"/>
                </a:cubicBezTo>
                <a:lnTo>
                  <a:pt x="4480" y="1484"/>
                </a:lnTo>
                <a:lnTo>
                  <a:pt x="4480" y="1484"/>
                </a:lnTo>
                <a:cubicBezTo>
                  <a:pt x="4477" y="1483"/>
                  <a:pt x="4473" y="1481"/>
                  <a:pt x="4470" y="1479"/>
                </a:cubicBezTo>
                <a:cubicBezTo>
                  <a:pt x="4474" y="1477"/>
                  <a:pt x="4477" y="1474"/>
                  <a:pt x="4481" y="1474"/>
                </a:cubicBezTo>
                <a:moveTo>
                  <a:pt x="4516" y="1473"/>
                </a:moveTo>
                <a:lnTo>
                  <a:pt x="4516" y="1473"/>
                </a:lnTo>
                <a:lnTo>
                  <a:pt x="4516" y="1473"/>
                </a:lnTo>
                <a:cubicBezTo>
                  <a:pt x="4520" y="1475"/>
                  <a:pt x="4523" y="1476"/>
                  <a:pt x="4527" y="1477"/>
                </a:cubicBezTo>
                <a:cubicBezTo>
                  <a:pt x="4525" y="1480"/>
                  <a:pt x="4523" y="1485"/>
                  <a:pt x="4522" y="1485"/>
                </a:cubicBezTo>
                <a:cubicBezTo>
                  <a:pt x="4517" y="1483"/>
                  <a:pt x="4512" y="1481"/>
                  <a:pt x="4507" y="1479"/>
                </a:cubicBezTo>
                <a:cubicBezTo>
                  <a:pt x="4510" y="1477"/>
                  <a:pt x="4513" y="1475"/>
                  <a:pt x="4516" y="1473"/>
                </a:cubicBezTo>
                <a:moveTo>
                  <a:pt x="5120" y="1546"/>
                </a:moveTo>
                <a:cubicBezTo>
                  <a:pt x="5121" y="1548"/>
                  <a:pt x="5123" y="1549"/>
                  <a:pt x="5124" y="1551"/>
                </a:cubicBezTo>
                <a:cubicBezTo>
                  <a:pt x="5123" y="1552"/>
                  <a:pt x="5121" y="1553"/>
                  <a:pt x="5120" y="1555"/>
                </a:cubicBezTo>
                <a:cubicBezTo>
                  <a:pt x="5119" y="1554"/>
                  <a:pt x="5118" y="1553"/>
                  <a:pt x="5116" y="1553"/>
                </a:cubicBezTo>
                <a:cubicBezTo>
                  <a:pt x="5118" y="1551"/>
                  <a:pt x="5119" y="1549"/>
                  <a:pt x="5120" y="1546"/>
                </a:cubicBezTo>
                <a:moveTo>
                  <a:pt x="3992" y="1370"/>
                </a:moveTo>
                <a:cubicBezTo>
                  <a:pt x="3991" y="1369"/>
                  <a:pt x="3989" y="1367"/>
                  <a:pt x="3988" y="1365"/>
                </a:cubicBezTo>
                <a:cubicBezTo>
                  <a:pt x="3990" y="1364"/>
                  <a:pt x="3991" y="1361"/>
                  <a:pt x="3993" y="1362"/>
                </a:cubicBezTo>
                <a:cubicBezTo>
                  <a:pt x="3993" y="1362"/>
                  <a:pt x="3994" y="1362"/>
                  <a:pt x="3995" y="1363"/>
                </a:cubicBezTo>
                <a:cubicBezTo>
                  <a:pt x="3995" y="1364"/>
                  <a:pt x="3996" y="1365"/>
                  <a:pt x="3997" y="1366"/>
                </a:cubicBezTo>
                <a:cubicBezTo>
                  <a:pt x="3995" y="1368"/>
                  <a:pt x="3994" y="1369"/>
                  <a:pt x="3992" y="1370"/>
                </a:cubicBezTo>
                <a:moveTo>
                  <a:pt x="3944" y="1356"/>
                </a:moveTo>
                <a:cubicBezTo>
                  <a:pt x="3942" y="1354"/>
                  <a:pt x="3940" y="1352"/>
                  <a:pt x="3938" y="1351"/>
                </a:cubicBezTo>
                <a:cubicBezTo>
                  <a:pt x="3940" y="1350"/>
                  <a:pt x="3941" y="1348"/>
                  <a:pt x="3942" y="1347"/>
                </a:cubicBezTo>
                <a:cubicBezTo>
                  <a:pt x="3943" y="1348"/>
                  <a:pt x="3944" y="1350"/>
                  <a:pt x="3946" y="1351"/>
                </a:cubicBezTo>
                <a:cubicBezTo>
                  <a:pt x="3945" y="1353"/>
                  <a:pt x="3944" y="1354"/>
                  <a:pt x="3944" y="1356"/>
                </a:cubicBezTo>
                <a:moveTo>
                  <a:pt x="3918" y="1694"/>
                </a:moveTo>
                <a:cubicBezTo>
                  <a:pt x="3916" y="1692"/>
                  <a:pt x="3912" y="1689"/>
                  <a:pt x="3912" y="1686"/>
                </a:cubicBezTo>
                <a:cubicBezTo>
                  <a:pt x="3912" y="1682"/>
                  <a:pt x="3914" y="1678"/>
                  <a:pt x="3915" y="1674"/>
                </a:cubicBezTo>
                <a:cubicBezTo>
                  <a:pt x="3918" y="1677"/>
                  <a:pt x="3921" y="1679"/>
                  <a:pt x="3922" y="1682"/>
                </a:cubicBezTo>
                <a:cubicBezTo>
                  <a:pt x="3924" y="1687"/>
                  <a:pt x="3923" y="1692"/>
                  <a:pt x="3918" y="1694"/>
                </a:cubicBezTo>
                <a:moveTo>
                  <a:pt x="3907" y="1651"/>
                </a:moveTo>
                <a:cubicBezTo>
                  <a:pt x="3904" y="1654"/>
                  <a:pt x="3902" y="1654"/>
                  <a:pt x="3899" y="1649"/>
                </a:cubicBezTo>
                <a:cubicBezTo>
                  <a:pt x="3899" y="1648"/>
                  <a:pt x="3902" y="1646"/>
                  <a:pt x="3903" y="1645"/>
                </a:cubicBezTo>
                <a:cubicBezTo>
                  <a:pt x="3904" y="1645"/>
                  <a:pt x="3906" y="1646"/>
                  <a:pt x="3907" y="1647"/>
                </a:cubicBezTo>
                <a:cubicBezTo>
                  <a:pt x="3907" y="1648"/>
                  <a:pt x="3907" y="1650"/>
                  <a:pt x="3907" y="1651"/>
                </a:cubicBezTo>
                <a:moveTo>
                  <a:pt x="3894" y="1680"/>
                </a:moveTo>
                <a:cubicBezTo>
                  <a:pt x="3892" y="1683"/>
                  <a:pt x="3889" y="1682"/>
                  <a:pt x="3887" y="1677"/>
                </a:cubicBezTo>
                <a:cubicBezTo>
                  <a:pt x="3887" y="1676"/>
                  <a:pt x="3889" y="1674"/>
                  <a:pt x="3891" y="1673"/>
                </a:cubicBezTo>
                <a:cubicBezTo>
                  <a:pt x="3892" y="1673"/>
                  <a:pt x="3893" y="1674"/>
                  <a:pt x="3894" y="1675"/>
                </a:cubicBezTo>
                <a:cubicBezTo>
                  <a:pt x="3894" y="1677"/>
                  <a:pt x="3895" y="1679"/>
                  <a:pt x="3894" y="1680"/>
                </a:cubicBezTo>
                <a:moveTo>
                  <a:pt x="3855" y="1653"/>
                </a:moveTo>
                <a:cubicBezTo>
                  <a:pt x="3854" y="1651"/>
                  <a:pt x="3852" y="1650"/>
                  <a:pt x="3850" y="1648"/>
                </a:cubicBezTo>
                <a:cubicBezTo>
                  <a:pt x="3851" y="1647"/>
                  <a:pt x="3852" y="1646"/>
                  <a:pt x="3854" y="1644"/>
                </a:cubicBezTo>
                <a:cubicBezTo>
                  <a:pt x="3855" y="1646"/>
                  <a:pt x="3856" y="1647"/>
                  <a:pt x="3857" y="1649"/>
                </a:cubicBezTo>
                <a:cubicBezTo>
                  <a:pt x="3857" y="1650"/>
                  <a:pt x="3856" y="1651"/>
                  <a:pt x="3855" y="1653"/>
                </a:cubicBezTo>
                <a:moveTo>
                  <a:pt x="3853" y="1683"/>
                </a:moveTo>
                <a:cubicBezTo>
                  <a:pt x="3853" y="1683"/>
                  <a:pt x="3850" y="1680"/>
                  <a:pt x="3850" y="1678"/>
                </a:cubicBezTo>
                <a:cubicBezTo>
                  <a:pt x="3849" y="1677"/>
                  <a:pt x="3851" y="1675"/>
                  <a:pt x="3851" y="1674"/>
                </a:cubicBezTo>
                <a:cubicBezTo>
                  <a:pt x="3853" y="1674"/>
                  <a:pt x="3854" y="1673"/>
                  <a:pt x="3855" y="1674"/>
                </a:cubicBezTo>
                <a:cubicBezTo>
                  <a:pt x="3858" y="1677"/>
                  <a:pt x="3858" y="1680"/>
                  <a:pt x="3853" y="1683"/>
                </a:cubicBezTo>
                <a:moveTo>
                  <a:pt x="3833" y="1687"/>
                </a:moveTo>
                <a:cubicBezTo>
                  <a:pt x="3833" y="1694"/>
                  <a:pt x="3827" y="1699"/>
                  <a:pt x="3820" y="1697"/>
                </a:cubicBezTo>
                <a:cubicBezTo>
                  <a:pt x="3813" y="1696"/>
                  <a:pt x="3810" y="1691"/>
                  <a:pt x="3810" y="1684"/>
                </a:cubicBezTo>
                <a:cubicBezTo>
                  <a:pt x="3810" y="1679"/>
                  <a:pt x="3810" y="1675"/>
                  <a:pt x="3810" y="1671"/>
                </a:cubicBezTo>
                <a:cubicBezTo>
                  <a:pt x="3809" y="1671"/>
                  <a:pt x="3809" y="1671"/>
                  <a:pt x="3809" y="1671"/>
                </a:cubicBezTo>
                <a:lnTo>
                  <a:pt x="3808" y="1670"/>
                </a:lnTo>
                <a:cubicBezTo>
                  <a:pt x="3796" y="1672"/>
                  <a:pt x="3798" y="1687"/>
                  <a:pt x="3792" y="1694"/>
                </a:cubicBezTo>
                <a:cubicBezTo>
                  <a:pt x="3787" y="1700"/>
                  <a:pt x="3774" y="1696"/>
                  <a:pt x="3772" y="1688"/>
                </a:cubicBezTo>
                <a:cubicBezTo>
                  <a:pt x="3766" y="1666"/>
                  <a:pt x="3777" y="1653"/>
                  <a:pt x="3798" y="1657"/>
                </a:cubicBezTo>
                <a:cubicBezTo>
                  <a:pt x="3805" y="1658"/>
                  <a:pt x="3808" y="1663"/>
                  <a:pt x="3808" y="1670"/>
                </a:cubicBezTo>
                <a:cubicBezTo>
                  <a:pt x="3809" y="1670"/>
                  <a:pt x="3809" y="1670"/>
                  <a:pt x="3810" y="1670"/>
                </a:cubicBezTo>
                <a:lnTo>
                  <a:pt x="3810" y="1671"/>
                </a:lnTo>
                <a:cubicBezTo>
                  <a:pt x="3819" y="1669"/>
                  <a:pt x="3822" y="1662"/>
                  <a:pt x="3823" y="1652"/>
                </a:cubicBezTo>
                <a:cubicBezTo>
                  <a:pt x="3823" y="1650"/>
                  <a:pt x="3826" y="1647"/>
                  <a:pt x="3826" y="1647"/>
                </a:cubicBezTo>
                <a:cubicBezTo>
                  <a:pt x="3829" y="1648"/>
                  <a:pt x="3833" y="1650"/>
                  <a:pt x="3834" y="1653"/>
                </a:cubicBezTo>
                <a:cubicBezTo>
                  <a:pt x="3834" y="1664"/>
                  <a:pt x="3835" y="1676"/>
                  <a:pt x="3833" y="1687"/>
                </a:cubicBezTo>
                <a:moveTo>
                  <a:pt x="3778" y="301"/>
                </a:moveTo>
                <a:cubicBezTo>
                  <a:pt x="3780" y="302"/>
                  <a:pt x="3781" y="304"/>
                  <a:pt x="3782" y="305"/>
                </a:cubicBezTo>
                <a:cubicBezTo>
                  <a:pt x="3781" y="306"/>
                  <a:pt x="3779" y="307"/>
                  <a:pt x="3778" y="309"/>
                </a:cubicBezTo>
                <a:cubicBezTo>
                  <a:pt x="3777" y="308"/>
                  <a:pt x="3776" y="307"/>
                  <a:pt x="3774" y="307"/>
                </a:cubicBezTo>
                <a:cubicBezTo>
                  <a:pt x="3776" y="305"/>
                  <a:pt x="3777" y="303"/>
                  <a:pt x="3778" y="301"/>
                </a:cubicBezTo>
                <a:moveTo>
                  <a:pt x="3715" y="237"/>
                </a:moveTo>
                <a:cubicBezTo>
                  <a:pt x="3715" y="238"/>
                  <a:pt x="3711" y="237"/>
                  <a:pt x="3711" y="236"/>
                </a:cubicBezTo>
                <a:cubicBezTo>
                  <a:pt x="3711" y="229"/>
                  <a:pt x="3715" y="228"/>
                  <a:pt x="3719" y="228"/>
                </a:cubicBezTo>
                <a:lnTo>
                  <a:pt x="3720" y="227"/>
                </a:lnTo>
                <a:lnTo>
                  <a:pt x="3721" y="228"/>
                </a:lnTo>
                <a:cubicBezTo>
                  <a:pt x="3720" y="228"/>
                  <a:pt x="3720" y="228"/>
                  <a:pt x="3719" y="228"/>
                </a:cubicBezTo>
                <a:cubicBezTo>
                  <a:pt x="3718" y="231"/>
                  <a:pt x="3717" y="234"/>
                  <a:pt x="3715" y="237"/>
                </a:cubicBezTo>
                <a:moveTo>
                  <a:pt x="3476" y="193"/>
                </a:moveTo>
                <a:cubicBezTo>
                  <a:pt x="3476" y="194"/>
                  <a:pt x="3473" y="195"/>
                  <a:pt x="3472" y="194"/>
                </a:cubicBezTo>
                <a:cubicBezTo>
                  <a:pt x="3471" y="193"/>
                  <a:pt x="3468" y="191"/>
                  <a:pt x="3468" y="189"/>
                </a:cubicBezTo>
                <a:cubicBezTo>
                  <a:pt x="3468" y="179"/>
                  <a:pt x="3468" y="168"/>
                  <a:pt x="3468" y="157"/>
                </a:cubicBezTo>
                <a:cubicBezTo>
                  <a:pt x="3467" y="157"/>
                  <a:pt x="3467" y="157"/>
                  <a:pt x="3467" y="157"/>
                </a:cubicBezTo>
                <a:lnTo>
                  <a:pt x="3468" y="156"/>
                </a:lnTo>
                <a:lnTo>
                  <a:pt x="3468" y="157"/>
                </a:lnTo>
                <a:cubicBezTo>
                  <a:pt x="3474" y="157"/>
                  <a:pt x="3479" y="161"/>
                  <a:pt x="3479" y="168"/>
                </a:cubicBezTo>
                <a:cubicBezTo>
                  <a:pt x="3480" y="176"/>
                  <a:pt x="3477" y="184"/>
                  <a:pt x="3476" y="193"/>
                </a:cubicBezTo>
                <a:moveTo>
                  <a:pt x="3036" y="73"/>
                </a:moveTo>
                <a:cubicBezTo>
                  <a:pt x="3035" y="76"/>
                  <a:pt x="3034" y="80"/>
                  <a:pt x="3032" y="82"/>
                </a:cubicBezTo>
                <a:cubicBezTo>
                  <a:pt x="3028" y="84"/>
                  <a:pt x="3025" y="80"/>
                  <a:pt x="3027" y="77"/>
                </a:cubicBezTo>
                <a:cubicBezTo>
                  <a:pt x="3029" y="74"/>
                  <a:pt x="3033" y="74"/>
                  <a:pt x="3036" y="73"/>
                </a:cubicBezTo>
                <a:cubicBezTo>
                  <a:pt x="3036" y="72"/>
                  <a:pt x="3036" y="72"/>
                  <a:pt x="3036" y="71"/>
                </a:cubicBezTo>
                <a:lnTo>
                  <a:pt x="3037" y="72"/>
                </a:lnTo>
                <a:cubicBezTo>
                  <a:pt x="3037" y="72"/>
                  <a:pt x="3036" y="72"/>
                  <a:pt x="3036" y="73"/>
                </a:cubicBezTo>
                <a:moveTo>
                  <a:pt x="3012" y="1664"/>
                </a:moveTo>
                <a:cubicBezTo>
                  <a:pt x="3012" y="1666"/>
                  <a:pt x="3012" y="1671"/>
                  <a:pt x="3011" y="1675"/>
                </a:cubicBezTo>
                <a:cubicBezTo>
                  <a:pt x="3010" y="1677"/>
                  <a:pt x="3008" y="1680"/>
                  <a:pt x="3007" y="1680"/>
                </a:cubicBezTo>
                <a:cubicBezTo>
                  <a:pt x="3004" y="1679"/>
                  <a:pt x="3000" y="1677"/>
                  <a:pt x="2999" y="1675"/>
                </a:cubicBezTo>
                <a:cubicBezTo>
                  <a:pt x="2998" y="1668"/>
                  <a:pt x="2998" y="1661"/>
                  <a:pt x="2999" y="1655"/>
                </a:cubicBezTo>
                <a:cubicBezTo>
                  <a:pt x="3000" y="1651"/>
                  <a:pt x="3003" y="1648"/>
                  <a:pt x="3005" y="1645"/>
                </a:cubicBezTo>
                <a:cubicBezTo>
                  <a:pt x="3008" y="1648"/>
                  <a:pt x="3010" y="1652"/>
                  <a:pt x="3012" y="1655"/>
                </a:cubicBezTo>
                <a:cubicBezTo>
                  <a:pt x="3012" y="1657"/>
                  <a:pt x="3012" y="1660"/>
                  <a:pt x="3012" y="1664"/>
                </a:cubicBezTo>
                <a:moveTo>
                  <a:pt x="2980" y="1682"/>
                </a:moveTo>
                <a:cubicBezTo>
                  <a:pt x="2979" y="1682"/>
                  <a:pt x="2977" y="1679"/>
                  <a:pt x="2976" y="1678"/>
                </a:cubicBezTo>
                <a:cubicBezTo>
                  <a:pt x="2976" y="1677"/>
                  <a:pt x="2977" y="1675"/>
                  <a:pt x="2978" y="1674"/>
                </a:cubicBezTo>
                <a:cubicBezTo>
                  <a:pt x="2979" y="1674"/>
                  <a:pt x="2981" y="1673"/>
                  <a:pt x="2982" y="1674"/>
                </a:cubicBezTo>
                <a:cubicBezTo>
                  <a:pt x="2985" y="1677"/>
                  <a:pt x="2984" y="1680"/>
                  <a:pt x="2980" y="1682"/>
                </a:cubicBezTo>
                <a:moveTo>
                  <a:pt x="2952" y="1672"/>
                </a:moveTo>
                <a:cubicBezTo>
                  <a:pt x="2949" y="1676"/>
                  <a:pt x="2944" y="1679"/>
                  <a:pt x="2941" y="1682"/>
                </a:cubicBezTo>
                <a:cubicBezTo>
                  <a:pt x="2934" y="1674"/>
                  <a:pt x="2936" y="1668"/>
                  <a:pt x="2938" y="1662"/>
                </a:cubicBezTo>
                <a:cubicBezTo>
                  <a:pt x="2942" y="1654"/>
                  <a:pt x="2949" y="1656"/>
                  <a:pt x="2954" y="1658"/>
                </a:cubicBezTo>
                <a:cubicBezTo>
                  <a:pt x="2964" y="1663"/>
                  <a:pt x="2955" y="1669"/>
                  <a:pt x="2952" y="1672"/>
                </a:cubicBezTo>
                <a:moveTo>
                  <a:pt x="2905" y="1682"/>
                </a:moveTo>
                <a:cubicBezTo>
                  <a:pt x="2889" y="1666"/>
                  <a:pt x="2881" y="1681"/>
                  <a:pt x="2871" y="1692"/>
                </a:cubicBezTo>
                <a:cubicBezTo>
                  <a:pt x="2867" y="1697"/>
                  <a:pt x="2865" y="1698"/>
                  <a:pt x="2862" y="1693"/>
                </a:cubicBezTo>
                <a:cubicBezTo>
                  <a:pt x="2850" y="1679"/>
                  <a:pt x="2840" y="1686"/>
                  <a:pt x="2829" y="1694"/>
                </a:cubicBezTo>
                <a:cubicBezTo>
                  <a:pt x="2829" y="1695"/>
                  <a:pt x="2823" y="1689"/>
                  <a:pt x="2823" y="1688"/>
                </a:cubicBezTo>
                <a:cubicBezTo>
                  <a:pt x="2827" y="1675"/>
                  <a:pt x="2831" y="1663"/>
                  <a:pt x="2835" y="1651"/>
                </a:cubicBezTo>
                <a:cubicBezTo>
                  <a:pt x="2836" y="1649"/>
                  <a:pt x="2838" y="1645"/>
                  <a:pt x="2839" y="1646"/>
                </a:cubicBezTo>
                <a:cubicBezTo>
                  <a:pt x="2843" y="1647"/>
                  <a:pt x="2846" y="1649"/>
                  <a:pt x="2836" y="1644"/>
                </a:cubicBezTo>
                <a:cubicBezTo>
                  <a:pt x="2867" y="1663"/>
                  <a:pt x="2886" y="1652"/>
                  <a:pt x="2904" y="1659"/>
                </a:cubicBezTo>
                <a:cubicBezTo>
                  <a:pt x="2906" y="1660"/>
                  <a:pt x="2909" y="1666"/>
                  <a:pt x="2909" y="1670"/>
                </a:cubicBezTo>
                <a:cubicBezTo>
                  <a:pt x="2909" y="1674"/>
                  <a:pt x="2907" y="1678"/>
                  <a:pt x="2905" y="1682"/>
                </a:cubicBezTo>
                <a:moveTo>
                  <a:pt x="2802" y="1668"/>
                </a:moveTo>
                <a:cubicBezTo>
                  <a:pt x="2802" y="1669"/>
                  <a:pt x="2800" y="1666"/>
                  <a:pt x="2799" y="1664"/>
                </a:cubicBezTo>
                <a:cubicBezTo>
                  <a:pt x="2799" y="1663"/>
                  <a:pt x="2800" y="1662"/>
                  <a:pt x="2801" y="1660"/>
                </a:cubicBezTo>
                <a:cubicBezTo>
                  <a:pt x="2802" y="1661"/>
                  <a:pt x="2804" y="1660"/>
                  <a:pt x="2805" y="1661"/>
                </a:cubicBezTo>
                <a:cubicBezTo>
                  <a:pt x="2808" y="1663"/>
                  <a:pt x="2807" y="1666"/>
                  <a:pt x="2802" y="1668"/>
                </a:cubicBezTo>
                <a:moveTo>
                  <a:pt x="2714" y="70"/>
                </a:moveTo>
                <a:cubicBezTo>
                  <a:pt x="2713" y="70"/>
                  <a:pt x="2711" y="67"/>
                  <a:pt x="2710" y="65"/>
                </a:cubicBezTo>
                <a:cubicBezTo>
                  <a:pt x="2710" y="65"/>
                  <a:pt x="2710" y="64"/>
                  <a:pt x="2711" y="63"/>
                </a:cubicBezTo>
                <a:cubicBezTo>
                  <a:pt x="2711" y="62"/>
                  <a:pt x="2712" y="61"/>
                  <a:pt x="2712" y="61"/>
                </a:cubicBezTo>
                <a:cubicBezTo>
                  <a:pt x="2713" y="61"/>
                  <a:pt x="2714" y="61"/>
                  <a:pt x="2714" y="61"/>
                </a:cubicBezTo>
                <a:cubicBezTo>
                  <a:pt x="2715" y="61"/>
                  <a:pt x="2716" y="61"/>
                  <a:pt x="2716" y="61"/>
                </a:cubicBezTo>
                <a:cubicBezTo>
                  <a:pt x="2720" y="64"/>
                  <a:pt x="2719" y="67"/>
                  <a:pt x="2714" y="70"/>
                </a:cubicBezTo>
                <a:moveTo>
                  <a:pt x="2634" y="1677"/>
                </a:moveTo>
                <a:cubicBezTo>
                  <a:pt x="2634" y="1676"/>
                  <a:pt x="2636" y="1674"/>
                  <a:pt x="2638" y="1673"/>
                </a:cubicBezTo>
                <a:cubicBezTo>
                  <a:pt x="2639" y="1675"/>
                  <a:pt x="2642" y="1677"/>
                  <a:pt x="2642" y="1678"/>
                </a:cubicBezTo>
                <a:cubicBezTo>
                  <a:pt x="2639" y="1684"/>
                  <a:pt x="2636" y="1684"/>
                  <a:pt x="2634" y="1677"/>
                </a:cubicBezTo>
                <a:moveTo>
                  <a:pt x="2360" y="1695"/>
                </a:moveTo>
                <a:cubicBezTo>
                  <a:pt x="2350" y="1703"/>
                  <a:pt x="2333" y="1699"/>
                  <a:pt x="2329" y="1687"/>
                </a:cubicBezTo>
                <a:cubicBezTo>
                  <a:pt x="2328" y="1684"/>
                  <a:pt x="2331" y="1679"/>
                  <a:pt x="2332" y="1674"/>
                </a:cubicBezTo>
                <a:cubicBezTo>
                  <a:pt x="2343" y="1679"/>
                  <a:pt x="2353" y="1685"/>
                  <a:pt x="2363" y="1691"/>
                </a:cubicBezTo>
                <a:cubicBezTo>
                  <a:pt x="2362" y="1692"/>
                  <a:pt x="2362" y="1694"/>
                  <a:pt x="2360" y="1695"/>
                </a:cubicBezTo>
                <a:moveTo>
                  <a:pt x="2256" y="1698"/>
                </a:moveTo>
                <a:cubicBezTo>
                  <a:pt x="2252" y="1699"/>
                  <a:pt x="2249" y="1698"/>
                  <a:pt x="2246" y="1696"/>
                </a:cubicBezTo>
                <a:cubicBezTo>
                  <a:pt x="2243" y="1694"/>
                  <a:pt x="2241" y="1690"/>
                  <a:pt x="2240" y="1685"/>
                </a:cubicBezTo>
                <a:cubicBezTo>
                  <a:pt x="2241" y="1681"/>
                  <a:pt x="2243" y="1677"/>
                  <a:pt x="2244" y="1674"/>
                </a:cubicBezTo>
                <a:cubicBezTo>
                  <a:pt x="2250" y="1679"/>
                  <a:pt x="2256" y="1684"/>
                  <a:pt x="2261" y="1690"/>
                </a:cubicBezTo>
                <a:cubicBezTo>
                  <a:pt x="2261" y="1690"/>
                  <a:pt x="2258" y="1697"/>
                  <a:pt x="2256" y="1698"/>
                </a:cubicBezTo>
                <a:moveTo>
                  <a:pt x="1126" y="1784"/>
                </a:moveTo>
                <a:cubicBezTo>
                  <a:pt x="1125" y="1784"/>
                  <a:pt x="1125" y="1784"/>
                  <a:pt x="1124" y="1785"/>
                </a:cubicBezTo>
                <a:cubicBezTo>
                  <a:pt x="1123" y="1788"/>
                  <a:pt x="1123" y="1792"/>
                  <a:pt x="1121" y="1794"/>
                </a:cubicBezTo>
                <a:cubicBezTo>
                  <a:pt x="1117" y="1796"/>
                  <a:pt x="1114" y="1793"/>
                  <a:pt x="1116" y="1789"/>
                </a:cubicBezTo>
                <a:cubicBezTo>
                  <a:pt x="1118" y="1787"/>
                  <a:pt x="1121" y="1786"/>
                  <a:pt x="1124" y="1785"/>
                </a:cubicBezTo>
                <a:cubicBezTo>
                  <a:pt x="1124" y="1784"/>
                  <a:pt x="1125" y="1783"/>
                  <a:pt x="1125" y="1783"/>
                </a:cubicBezTo>
                <a:lnTo>
                  <a:pt x="1126" y="1784"/>
                </a:lnTo>
                <a:moveTo>
                  <a:pt x="1056" y="1781"/>
                </a:moveTo>
                <a:cubicBezTo>
                  <a:pt x="1055" y="1780"/>
                  <a:pt x="1054" y="1779"/>
                  <a:pt x="1053" y="1779"/>
                </a:cubicBezTo>
                <a:cubicBezTo>
                  <a:pt x="1054" y="1777"/>
                  <a:pt x="1055" y="1775"/>
                  <a:pt x="1057" y="1773"/>
                </a:cubicBezTo>
                <a:cubicBezTo>
                  <a:pt x="1058" y="1774"/>
                  <a:pt x="1059" y="1776"/>
                  <a:pt x="1060" y="1777"/>
                </a:cubicBezTo>
                <a:cubicBezTo>
                  <a:pt x="1059" y="1778"/>
                  <a:pt x="1058" y="1779"/>
                  <a:pt x="1056" y="1781"/>
                </a:cubicBezTo>
                <a:moveTo>
                  <a:pt x="840" y="380"/>
                </a:moveTo>
                <a:cubicBezTo>
                  <a:pt x="839" y="380"/>
                  <a:pt x="838" y="379"/>
                  <a:pt x="838" y="378"/>
                </a:cubicBezTo>
                <a:cubicBezTo>
                  <a:pt x="837" y="378"/>
                  <a:pt x="836" y="376"/>
                  <a:pt x="836" y="376"/>
                </a:cubicBezTo>
                <a:cubicBezTo>
                  <a:pt x="836" y="375"/>
                  <a:pt x="837" y="374"/>
                  <a:pt x="838" y="373"/>
                </a:cubicBezTo>
                <a:cubicBezTo>
                  <a:pt x="839" y="372"/>
                  <a:pt x="840" y="372"/>
                  <a:pt x="841" y="372"/>
                </a:cubicBezTo>
                <a:cubicBezTo>
                  <a:pt x="842" y="372"/>
                  <a:pt x="843" y="375"/>
                  <a:pt x="845" y="376"/>
                </a:cubicBezTo>
                <a:cubicBezTo>
                  <a:pt x="843" y="378"/>
                  <a:pt x="841" y="380"/>
                  <a:pt x="840" y="380"/>
                </a:cubicBezTo>
                <a:moveTo>
                  <a:pt x="234" y="577"/>
                </a:moveTo>
                <a:cubicBezTo>
                  <a:pt x="232" y="575"/>
                  <a:pt x="231" y="574"/>
                  <a:pt x="229" y="572"/>
                </a:cubicBezTo>
                <a:cubicBezTo>
                  <a:pt x="230" y="571"/>
                  <a:pt x="231" y="570"/>
                  <a:pt x="233" y="568"/>
                </a:cubicBezTo>
                <a:cubicBezTo>
                  <a:pt x="234" y="570"/>
                  <a:pt x="235" y="571"/>
                  <a:pt x="236" y="573"/>
                </a:cubicBezTo>
                <a:cubicBezTo>
                  <a:pt x="235" y="574"/>
                  <a:pt x="235" y="576"/>
                  <a:pt x="234" y="577"/>
                </a:cubicBezTo>
                <a:moveTo>
                  <a:pt x="4224" y="454"/>
                </a:moveTo>
                <a:cubicBezTo>
                  <a:pt x="4230" y="453"/>
                  <a:pt x="4236" y="453"/>
                  <a:pt x="4242" y="455"/>
                </a:cubicBezTo>
                <a:cubicBezTo>
                  <a:pt x="4245" y="455"/>
                  <a:pt x="4247" y="459"/>
                  <a:pt x="4249" y="462"/>
                </a:cubicBezTo>
                <a:cubicBezTo>
                  <a:pt x="4248" y="463"/>
                  <a:pt x="4246" y="465"/>
                  <a:pt x="4245" y="466"/>
                </a:cubicBezTo>
                <a:cubicBezTo>
                  <a:pt x="4241" y="467"/>
                  <a:pt x="4237" y="467"/>
                  <a:pt x="4233" y="468"/>
                </a:cubicBezTo>
                <a:cubicBezTo>
                  <a:pt x="4229" y="467"/>
                  <a:pt x="4225" y="467"/>
                  <a:pt x="4222" y="466"/>
                </a:cubicBezTo>
                <a:cubicBezTo>
                  <a:pt x="4220" y="465"/>
                  <a:pt x="4218" y="463"/>
                  <a:pt x="4217" y="462"/>
                </a:cubicBezTo>
                <a:cubicBezTo>
                  <a:pt x="4219" y="459"/>
                  <a:pt x="4222" y="455"/>
                  <a:pt x="4224" y="454"/>
                </a:cubicBezTo>
                <a:moveTo>
                  <a:pt x="4305" y="469"/>
                </a:moveTo>
                <a:cubicBezTo>
                  <a:pt x="4308" y="469"/>
                  <a:pt x="4310" y="474"/>
                  <a:pt x="4312" y="477"/>
                </a:cubicBezTo>
                <a:cubicBezTo>
                  <a:pt x="4309" y="478"/>
                  <a:pt x="4305" y="480"/>
                  <a:pt x="4301" y="480"/>
                </a:cubicBezTo>
                <a:cubicBezTo>
                  <a:pt x="4299" y="480"/>
                  <a:pt x="4296" y="476"/>
                  <a:pt x="4294" y="473"/>
                </a:cubicBezTo>
                <a:cubicBezTo>
                  <a:pt x="4298" y="472"/>
                  <a:pt x="4302" y="469"/>
                  <a:pt x="4305" y="469"/>
                </a:cubicBezTo>
                <a:moveTo>
                  <a:pt x="4306" y="431"/>
                </a:moveTo>
                <a:cubicBezTo>
                  <a:pt x="4309" y="429"/>
                  <a:pt x="4312" y="428"/>
                  <a:pt x="4315" y="427"/>
                </a:cubicBezTo>
                <a:cubicBezTo>
                  <a:pt x="4315" y="426"/>
                  <a:pt x="4315" y="425"/>
                  <a:pt x="4315" y="425"/>
                </a:cubicBezTo>
                <a:lnTo>
                  <a:pt x="4316" y="426"/>
                </a:lnTo>
                <a:cubicBezTo>
                  <a:pt x="4316" y="426"/>
                  <a:pt x="4315" y="426"/>
                  <a:pt x="4315" y="427"/>
                </a:cubicBezTo>
                <a:cubicBezTo>
                  <a:pt x="4314" y="432"/>
                  <a:pt x="4314" y="437"/>
                  <a:pt x="4307" y="436"/>
                </a:cubicBezTo>
                <a:cubicBezTo>
                  <a:pt x="4306" y="435"/>
                  <a:pt x="4306" y="431"/>
                  <a:pt x="4306" y="431"/>
                </a:cubicBezTo>
                <a:moveTo>
                  <a:pt x="4329" y="425"/>
                </a:moveTo>
                <a:lnTo>
                  <a:pt x="4329" y="426"/>
                </a:lnTo>
                <a:cubicBezTo>
                  <a:pt x="4332" y="427"/>
                  <a:pt x="4335" y="428"/>
                  <a:pt x="4337" y="430"/>
                </a:cubicBezTo>
                <a:cubicBezTo>
                  <a:pt x="4339" y="434"/>
                  <a:pt x="4336" y="437"/>
                  <a:pt x="4333" y="435"/>
                </a:cubicBezTo>
                <a:cubicBezTo>
                  <a:pt x="4331" y="433"/>
                  <a:pt x="4330" y="430"/>
                  <a:pt x="4329" y="426"/>
                </a:cubicBezTo>
                <a:lnTo>
                  <a:pt x="4328" y="426"/>
                </a:lnTo>
                <a:lnTo>
                  <a:pt x="4329" y="425"/>
                </a:lnTo>
                <a:moveTo>
                  <a:pt x="4499" y="542"/>
                </a:moveTo>
                <a:cubicBezTo>
                  <a:pt x="4500" y="541"/>
                  <a:pt x="4501" y="543"/>
                  <a:pt x="4502" y="543"/>
                </a:cubicBezTo>
                <a:cubicBezTo>
                  <a:pt x="4502" y="545"/>
                  <a:pt x="4503" y="547"/>
                  <a:pt x="4502" y="547"/>
                </a:cubicBezTo>
                <a:cubicBezTo>
                  <a:pt x="4500" y="551"/>
                  <a:pt x="4497" y="550"/>
                  <a:pt x="4495" y="545"/>
                </a:cubicBezTo>
                <a:cubicBezTo>
                  <a:pt x="4495" y="545"/>
                  <a:pt x="4497" y="542"/>
                  <a:pt x="4499" y="542"/>
                </a:cubicBezTo>
                <a:moveTo>
                  <a:pt x="4530" y="750"/>
                </a:moveTo>
                <a:cubicBezTo>
                  <a:pt x="4516" y="748"/>
                  <a:pt x="4519" y="735"/>
                  <a:pt x="4518" y="725"/>
                </a:cubicBezTo>
                <a:cubicBezTo>
                  <a:pt x="4517" y="712"/>
                  <a:pt x="4507" y="706"/>
                  <a:pt x="4502" y="711"/>
                </a:cubicBezTo>
                <a:cubicBezTo>
                  <a:pt x="4485" y="727"/>
                  <a:pt x="4472" y="706"/>
                  <a:pt x="4457" y="708"/>
                </a:cubicBezTo>
                <a:cubicBezTo>
                  <a:pt x="4426" y="714"/>
                  <a:pt x="4397" y="699"/>
                  <a:pt x="4369" y="688"/>
                </a:cubicBezTo>
                <a:cubicBezTo>
                  <a:pt x="4359" y="685"/>
                  <a:pt x="4356" y="683"/>
                  <a:pt x="4353" y="696"/>
                </a:cubicBezTo>
                <a:cubicBezTo>
                  <a:pt x="4350" y="710"/>
                  <a:pt x="4341" y="719"/>
                  <a:pt x="4329" y="723"/>
                </a:cubicBezTo>
                <a:cubicBezTo>
                  <a:pt x="4328" y="729"/>
                  <a:pt x="4328" y="735"/>
                  <a:pt x="4327" y="741"/>
                </a:cubicBezTo>
                <a:cubicBezTo>
                  <a:pt x="4326" y="743"/>
                  <a:pt x="4322" y="745"/>
                  <a:pt x="4320" y="746"/>
                </a:cubicBezTo>
                <a:cubicBezTo>
                  <a:pt x="4319" y="746"/>
                  <a:pt x="4317" y="743"/>
                  <a:pt x="4317" y="741"/>
                </a:cubicBezTo>
                <a:cubicBezTo>
                  <a:pt x="4316" y="735"/>
                  <a:pt x="4315" y="729"/>
                  <a:pt x="4315" y="723"/>
                </a:cubicBezTo>
                <a:cubicBezTo>
                  <a:pt x="4309" y="722"/>
                  <a:pt x="4302" y="723"/>
                  <a:pt x="4297" y="720"/>
                </a:cubicBezTo>
                <a:cubicBezTo>
                  <a:pt x="4285" y="713"/>
                  <a:pt x="4278" y="693"/>
                  <a:pt x="4261" y="695"/>
                </a:cubicBezTo>
                <a:cubicBezTo>
                  <a:pt x="4245" y="698"/>
                  <a:pt x="4237" y="678"/>
                  <a:pt x="4221" y="680"/>
                </a:cubicBezTo>
                <a:cubicBezTo>
                  <a:pt x="4212" y="681"/>
                  <a:pt x="4206" y="672"/>
                  <a:pt x="4199" y="671"/>
                </a:cubicBezTo>
                <a:cubicBezTo>
                  <a:pt x="4178" y="667"/>
                  <a:pt x="4177" y="647"/>
                  <a:pt x="4168" y="633"/>
                </a:cubicBezTo>
                <a:cubicBezTo>
                  <a:pt x="4167" y="632"/>
                  <a:pt x="4167" y="628"/>
                  <a:pt x="4167" y="628"/>
                </a:cubicBezTo>
                <a:cubicBezTo>
                  <a:pt x="4171" y="627"/>
                  <a:pt x="4177" y="623"/>
                  <a:pt x="4178" y="625"/>
                </a:cubicBezTo>
                <a:cubicBezTo>
                  <a:pt x="4196" y="642"/>
                  <a:pt x="4209" y="636"/>
                  <a:pt x="4226" y="619"/>
                </a:cubicBezTo>
                <a:cubicBezTo>
                  <a:pt x="4239" y="605"/>
                  <a:pt x="4258" y="600"/>
                  <a:pt x="4274" y="590"/>
                </a:cubicBezTo>
                <a:cubicBezTo>
                  <a:pt x="4288" y="580"/>
                  <a:pt x="4301" y="576"/>
                  <a:pt x="4314" y="587"/>
                </a:cubicBezTo>
                <a:cubicBezTo>
                  <a:pt x="4320" y="592"/>
                  <a:pt x="4324" y="590"/>
                  <a:pt x="4330" y="587"/>
                </a:cubicBezTo>
                <a:cubicBezTo>
                  <a:pt x="4349" y="577"/>
                  <a:pt x="4372" y="585"/>
                  <a:pt x="4389" y="569"/>
                </a:cubicBezTo>
                <a:cubicBezTo>
                  <a:pt x="4393" y="565"/>
                  <a:pt x="4403" y="565"/>
                  <a:pt x="4407" y="568"/>
                </a:cubicBezTo>
                <a:cubicBezTo>
                  <a:pt x="4434" y="589"/>
                  <a:pt x="4464" y="582"/>
                  <a:pt x="4493" y="580"/>
                </a:cubicBezTo>
                <a:cubicBezTo>
                  <a:pt x="4512" y="578"/>
                  <a:pt x="4532" y="568"/>
                  <a:pt x="4551" y="562"/>
                </a:cubicBezTo>
                <a:cubicBezTo>
                  <a:pt x="4552" y="562"/>
                  <a:pt x="4552" y="559"/>
                  <a:pt x="4552" y="558"/>
                </a:cubicBezTo>
                <a:cubicBezTo>
                  <a:pt x="4551" y="556"/>
                  <a:pt x="4549" y="553"/>
                  <a:pt x="4547" y="553"/>
                </a:cubicBezTo>
                <a:cubicBezTo>
                  <a:pt x="4525" y="552"/>
                  <a:pt x="4507" y="549"/>
                  <a:pt x="4528" y="518"/>
                </a:cubicBezTo>
                <a:cubicBezTo>
                  <a:pt x="4528" y="518"/>
                  <a:pt x="4527" y="514"/>
                  <a:pt x="4526" y="514"/>
                </a:cubicBezTo>
                <a:cubicBezTo>
                  <a:pt x="4501" y="509"/>
                  <a:pt x="4477" y="505"/>
                  <a:pt x="4453" y="518"/>
                </a:cubicBezTo>
                <a:cubicBezTo>
                  <a:pt x="4443" y="524"/>
                  <a:pt x="4443" y="515"/>
                  <a:pt x="4442" y="510"/>
                </a:cubicBezTo>
                <a:cubicBezTo>
                  <a:pt x="4441" y="501"/>
                  <a:pt x="4437" y="497"/>
                  <a:pt x="4431" y="497"/>
                </a:cubicBezTo>
                <a:cubicBezTo>
                  <a:pt x="4423" y="497"/>
                  <a:pt x="4413" y="497"/>
                  <a:pt x="4407" y="501"/>
                </a:cubicBezTo>
                <a:cubicBezTo>
                  <a:pt x="4390" y="512"/>
                  <a:pt x="4381" y="496"/>
                  <a:pt x="4370" y="490"/>
                </a:cubicBezTo>
                <a:cubicBezTo>
                  <a:pt x="4366" y="488"/>
                  <a:pt x="4366" y="473"/>
                  <a:pt x="4367" y="464"/>
                </a:cubicBezTo>
                <a:cubicBezTo>
                  <a:pt x="4368" y="458"/>
                  <a:pt x="4374" y="453"/>
                  <a:pt x="4381" y="453"/>
                </a:cubicBezTo>
                <a:cubicBezTo>
                  <a:pt x="4391" y="453"/>
                  <a:pt x="4401" y="452"/>
                  <a:pt x="4411" y="449"/>
                </a:cubicBezTo>
                <a:cubicBezTo>
                  <a:pt x="4413" y="449"/>
                  <a:pt x="4416" y="441"/>
                  <a:pt x="4416" y="438"/>
                </a:cubicBezTo>
                <a:cubicBezTo>
                  <a:pt x="4411" y="421"/>
                  <a:pt x="4398" y="410"/>
                  <a:pt x="4384" y="412"/>
                </a:cubicBezTo>
                <a:cubicBezTo>
                  <a:pt x="4376" y="413"/>
                  <a:pt x="4369" y="421"/>
                  <a:pt x="4361" y="421"/>
                </a:cubicBezTo>
                <a:cubicBezTo>
                  <a:pt x="4354" y="421"/>
                  <a:pt x="4347" y="414"/>
                  <a:pt x="4339" y="413"/>
                </a:cubicBezTo>
                <a:cubicBezTo>
                  <a:pt x="4333" y="412"/>
                  <a:pt x="4329" y="418"/>
                  <a:pt x="4328" y="425"/>
                </a:cubicBezTo>
                <a:cubicBezTo>
                  <a:pt x="4324" y="425"/>
                  <a:pt x="4320" y="425"/>
                  <a:pt x="4316" y="425"/>
                </a:cubicBezTo>
                <a:cubicBezTo>
                  <a:pt x="4314" y="410"/>
                  <a:pt x="4301" y="412"/>
                  <a:pt x="4294" y="406"/>
                </a:cubicBezTo>
                <a:cubicBezTo>
                  <a:pt x="4275" y="391"/>
                  <a:pt x="4259" y="394"/>
                  <a:pt x="4245" y="413"/>
                </a:cubicBezTo>
                <a:cubicBezTo>
                  <a:pt x="4239" y="421"/>
                  <a:pt x="4233" y="424"/>
                  <a:pt x="4224" y="417"/>
                </a:cubicBezTo>
                <a:cubicBezTo>
                  <a:pt x="4218" y="412"/>
                  <a:pt x="4207" y="415"/>
                  <a:pt x="4201" y="410"/>
                </a:cubicBezTo>
                <a:cubicBezTo>
                  <a:pt x="4179" y="390"/>
                  <a:pt x="4148" y="403"/>
                  <a:pt x="4126" y="384"/>
                </a:cubicBezTo>
                <a:cubicBezTo>
                  <a:pt x="4116" y="376"/>
                  <a:pt x="4103" y="387"/>
                  <a:pt x="4092" y="393"/>
                </a:cubicBezTo>
                <a:cubicBezTo>
                  <a:pt x="4080" y="379"/>
                  <a:pt x="4064" y="382"/>
                  <a:pt x="4051" y="384"/>
                </a:cubicBezTo>
                <a:cubicBezTo>
                  <a:pt x="4035" y="386"/>
                  <a:pt x="4021" y="363"/>
                  <a:pt x="4006" y="381"/>
                </a:cubicBezTo>
                <a:cubicBezTo>
                  <a:pt x="3991" y="360"/>
                  <a:pt x="3977" y="373"/>
                  <a:pt x="3963" y="381"/>
                </a:cubicBezTo>
                <a:cubicBezTo>
                  <a:pt x="3957" y="385"/>
                  <a:pt x="3951" y="378"/>
                  <a:pt x="3950" y="371"/>
                </a:cubicBezTo>
                <a:cubicBezTo>
                  <a:pt x="3948" y="360"/>
                  <a:pt x="3949" y="348"/>
                  <a:pt x="3947" y="336"/>
                </a:cubicBezTo>
                <a:cubicBezTo>
                  <a:pt x="3946" y="330"/>
                  <a:pt x="3942" y="328"/>
                  <a:pt x="3939" y="332"/>
                </a:cubicBezTo>
                <a:cubicBezTo>
                  <a:pt x="3927" y="344"/>
                  <a:pt x="3918" y="338"/>
                  <a:pt x="3906" y="330"/>
                </a:cubicBezTo>
                <a:cubicBezTo>
                  <a:pt x="3888" y="319"/>
                  <a:pt x="3870" y="307"/>
                  <a:pt x="3848" y="312"/>
                </a:cubicBezTo>
                <a:cubicBezTo>
                  <a:pt x="3845" y="313"/>
                  <a:pt x="3841" y="308"/>
                  <a:pt x="3837" y="306"/>
                </a:cubicBezTo>
                <a:cubicBezTo>
                  <a:pt x="3842" y="303"/>
                  <a:pt x="3846" y="299"/>
                  <a:pt x="3851" y="297"/>
                </a:cubicBezTo>
                <a:cubicBezTo>
                  <a:pt x="3858" y="293"/>
                  <a:pt x="3860" y="287"/>
                  <a:pt x="3859" y="280"/>
                </a:cubicBezTo>
                <a:cubicBezTo>
                  <a:pt x="3857" y="269"/>
                  <a:pt x="3843" y="256"/>
                  <a:pt x="3838" y="260"/>
                </a:cubicBezTo>
                <a:cubicBezTo>
                  <a:pt x="3819" y="276"/>
                  <a:pt x="3805" y="271"/>
                  <a:pt x="3787" y="256"/>
                </a:cubicBezTo>
                <a:cubicBezTo>
                  <a:pt x="3781" y="251"/>
                  <a:pt x="3767" y="256"/>
                  <a:pt x="3757" y="254"/>
                </a:cubicBezTo>
                <a:cubicBezTo>
                  <a:pt x="3744" y="252"/>
                  <a:pt x="3749" y="233"/>
                  <a:pt x="3739" y="229"/>
                </a:cubicBezTo>
                <a:cubicBezTo>
                  <a:pt x="3733" y="227"/>
                  <a:pt x="3727" y="227"/>
                  <a:pt x="3721" y="227"/>
                </a:cubicBezTo>
                <a:cubicBezTo>
                  <a:pt x="3716" y="208"/>
                  <a:pt x="3702" y="215"/>
                  <a:pt x="3691" y="213"/>
                </a:cubicBezTo>
                <a:cubicBezTo>
                  <a:pt x="3676" y="234"/>
                  <a:pt x="3663" y="214"/>
                  <a:pt x="3650" y="210"/>
                </a:cubicBezTo>
                <a:cubicBezTo>
                  <a:pt x="3649" y="209"/>
                  <a:pt x="3647" y="206"/>
                  <a:pt x="3648" y="205"/>
                </a:cubicBezTo>
                <a:cubicBezTo>
                  <a:pt x="3649" y="203"/>
                  <a:pt x="3651" y="201"/>
                  <a:pt x="3652" y="200"/>
                </a:cubicBezTo>
                <a:cubicBezTo>
                  <a:pt x="3658" y="199"/>
                  <a:pt x="3665" y="200"/>
                  <a:pt x="3671" y="198"/>
                </a:cubicBezTo>
                <a:cubicBezTo>
                  <a:pt x="3674" y="197"/>
                  <a:pt x="3679" y="195"/>
                  <a:pt x="3680" y="192"/>
                </a:cubicBezTo>
                <a:cubicBezTo>
                  <a:pt x="3682" y="188"/>
                  <a:pt x="3682" y="182"/>
                  <a:pt x="3681" y="178"/>
                </a:cubicBezTo>
                <a:cubicBezTo>
                  <a:pt x="3677" y="168"/>
                  <a:pt x="3667" y="160"/>
                  <a:pt x="3659" y="163"/>
                </a:cubicBezTo>
                <a:cubicBezTo>
                  <a:pt x="3653" y="165"/>
                  <a:pt x="3650" y="169"/>
                  <a:pt x="3644" y="161"/>
                </a:cubicBezTo>
                <a:cubicBezTo>
                  <a:pt x="3631" y="140"/>
                  <a:pt x="3628" y="138"/>
                  <a:pt x="3616" y="155"/>
                </a:cubicBezTo>
                <a:cubicBezTo>
                  <a:pt x="3603" y="173"/>
                  <a:pt x="3593" y="161"/>
                  <a:pt x="3581" y="157"/>
                </a:cubicBezTo>
                <a:cubicBezTo>
                  <a:pt x="3580" y="160"/>
                  <a:pt x="3579" y="165"/>
                  <a:pt x="3577" y="166"/>
                </a:cubicBezTo>
                <a:cubicBezTo>
                  <a:pt x="3571" y="168"/>
                  <a:pt x="3569" y="162"/>
                  <a:pt x="3568" y="157"/>
                </a:cubicBezTo>
                <a:cubicBezTo>
                  <a:pt x="3556" y="157"/>
                  <a:pt x="3545" y="155"/>
                  <a:pt x="3536" y="143"/>
                </a:cubicBezTo>
                <a:cubicBezTo>
                  <a:pt x="3533" y="138"/>
                  <a:pt x="3528" y="135"/>
                  <a:pt x="3523" y="131"/>
                </a:cubicBezTo>
                <a:cubicBezTo>
                  <a:pt x="3509" y="154"/>
                  <a:pt x="3483" y="133"/>
                  <a:pt x="3468" y="151"/>
                </a:cubicBezTo>
                <a:cubicBezTo>
                  <a:pt x="3467" y="152"/>
                  <a:pt x="3467" y="154"/>
                  <a:pt x="3467" y="156"/>
                </a:cubicBezTo>
                <a:cubicBezTo>
                  <a:pt x="3457" y="157"/>
                  <a:pt x="3447" y="157"/>
                  <a:pt x="3437" y="158"/>
                </a:cubicBezTo>
                <a:cubicBezTo>
                  <a:pt x="3431" y="159"/>
                  <a:pt x="3430" y="163"/>
                  <a:pt x="3434" y="168"/>
                </a:cubicBezTo>
                <a:cubicBezTo>
                  <a:pt x="3442" y="177"/>
                  <a:pt x="3438" y="183"/>
                  <a:pt x="3431" y="190"/>
                </a:cubicBezTo>
                <a:cubicBezTo>
                  <a:pt x="3422" y="200"/>
                  <a:pt x="3417" y="193"/>
                  <a:pt x="3412" y="187"/>
                </a:cubicBezTo>
                <a:cubicBezTo>
                  <a:pt x="3405" y="178"/>
                  <a:pt x="3398" y="169"/>
                  <a:pt x="3386" y="170"/>
                </a:cubicBezTo>
                <a:cubicBezTo>
                  <a:pt x="3368" y="171"/>
                  <a:pt x="3351" y="160"/>
                  <a:pt x="3343" y="147"/>
                </a:cubicBezTo>
                <a:cubicBezTo>
                  <a:pt x="3335" y="133"/>
                  <a:pt x="3329" y="126"/>
                  <a:pt x="3315" y="128"/>
                </a:cubicBezTo>
                <a:cubicBezTo>
                  <a:pt x="3301" y="130"/>
                  <a:pt x="3294" y="125"/>
                  <a:pt x="3287" y="108"/>
                </a:cubicBezTo>
                <a:cubicBezTo>
                  <a:pt x="3279" y="87"/>
                  <a:pt x="3273" y="87"/>
                  <a:pt x="3248" y="96"/>
                </a:cubicBezTo>
                <a:cubicBezTo>
                  <a:pt x="3225" y="104"/>
                  <a:pt x="3220" y="101"/>
                  <a:pt x="3213" y="76"/>
                </a:cubicBezTo>
                <a:cubicBezTo>
                  <a:pt x="3212" y="71"/>
                  <a:pt x="3212" y="66"/>
                  <a:pt x="3211" y="62"/>
                </a:cubicBezTo>
                <a:cubicBezTo>
                  <a:pt x="3203" y="43"/>
                  <a:pt x="3182" y="45"/>
                  <a:pt x="3170" y="32"/>
                </a:cubicBezTo>
                <a:cubicBezTo>
                  <a:pt x="3170" y="31"/>
                  <a:pt x="3163" y="36"/>
                  <a:pt x="3161" y="39"/>
                </a:cubicBezTo>
                <a:cubicBezTo>
                  <a:pt x="3157" y="45"/>
                  <a:pt x="3153" y="51"/>
                  <a:pt x="3152" y="57"/>
                </a:cubicBezTo>
                <a:cubicBezTo>
                  <a:pt x="3149" y="65"/>
                  <a:pt x="3155" y="77"/>
                  <a:pt x="3145" y="82"/>
                </a:cubicBezTo>
                <a:cubicBezTo>
                  <a:pt x="3138" y="86"/>
                  <a:pt x="3130" y="85"/>
                  <a:pt x="3121" y="86"/>
                </a:cubicBezTo>
                <a:cubicBezTo>
                  <a:pt x="3092" y="91"/>
                  <a:pt x="3065" y="79"/>
                  <a:pt x="3038" y="71"/>
                </a:cubicBezTo>
                <a:cubicBezTo>
                  <a:pt x="3039" y="67"/>
                  <a:pt x="3040" y="63"/>
                  <a:pt x="3041" y="59"/>
                </a:cubicBezTo>
                <a:cubicBezTo>
                  <a:pt x="3050" y="40"/>
                  <a:pt x="3049" y="26"/>
                  <a:pt x="3034" y="20"/>
                </a:cubicBezTo>
                <a:cubicBezTo>
                  <a:pt x="3025" y="17"/>
                  <a:pt x="3014" y="28"/>
                  <a:pt x="3003" y="17"/>
                </a:cubicBezTo>
                <a:cubicBezTo>
                  <a:pt x="2994" y="8"/>
                  <a:pt x="2981" y="5"/>
                  <a:pt x="2969" y="1"/>
                </a:cubicBezTo>
                <a:cubicBezTo>
                  <a:pt x="2961" y="-1"/>
                  <a:pt x="2952" y="1"/>
                  <a:pt x="2944" y="2"/>
                </a:cubicBezTo>
                <a:cubicBezTo>
                  <a:pt x="2942" y="2"/>
                  <a:pt x="2940" y="5"/>
                  <a:pt x="2939" y="7"/>
                </a:cubicBezTo>
                <a:cubicBezTo>
                  <a:pt x="2939" y="7"/>
                  <a:pt x="2940" y="11"/>
                  <a:pt x="2941" y="11"/>
                </a:cubicBezTo>
                <a:cubicBezTo>
                  <a:pt x="2954" y="15"/>
                  <a:pt x="2964" y="23"/>
                  <a:pt x="2971" y="36"/>
                </a:cubicBezTo>
                <a:cubicBezTo>
                  <a:pt x="2973" y="39"/>
                  <a:pt x="2973" y="45"/>
                  <a:pt x="2972" y="49"/>
                </a:cubicBezTo>
                <a:cubicBezTo>
                  <a:pt x="2970" y="56"/>
                  <a:pt x="2961" y="60"/>
                  <a:pt x="2957" y="56"/>
                </a:cubicBezTo>
                <a:cubicBezTo>
                  <a:pt x="2936" y="41"/>
                  <a:pt x="2916" y="37"/>
                  <a:pt x="2893" y="54"/>
                </a:cubicBezTo>
                <a:cubicBezTo>
                  <a:pt x="2887" y="59"/>
                  <a:pt x="2873" y="60"/>
                  <a:pt x="2870" y="56"/>
                </a:cubicBezTo>
                <a:cubicBezTo>
                  <a:pt x="2851" y="32"/>
                  <a:pt x="2819" y="55"/>
                  <a:pt x="2800" y="30"/>
                </a:cubicBezTo>
                <a:cubicBezTo>
                  <a:pt x="2797" y="26"/>
                  <a:pt x="2784" y="31"/>
                  <a:pt x="2776" y="33"/>
                </a:cubicBezTo>
                <a:cubicBezTo>
                  <a:pt x="2772" y="34"/>
                  <a:pt x="2769" y="39"/>
                  <a:pt x="2765" y="40"/>
                </a:cubicBezTo>
                <a:cubicBezTo>
                  <a:pt x="2734" y="44"/>
                  <a:pt x="2703" y="48"/>
                  <a:pt x="2672" y="38"/>
                </a:cubicBezTo>
                <a:cubicBezTo>
                  <a:pt x="2664" y="35"/>
                  <a:pt x="2657" y="32"/>
                  <a:pt x="2648" y="31"/>
                </a:cubicBezTo>
                <a:cubicBezTo>
                  <a:pt x="2622" y="27"/>
                  <a:pt x="2612" y="38"/>
                  <a:pt x="2623" y="66"/>
                </a:cubicBezTo>
                <a:cubicBezTo>
                  <a:pt x="2629" y="81"/>
                  <a:pt x="2628" y="85"/>
                  <a:pt x="2614" y="87"/>
                </a:cubicBezTo>
                <a:cubicBezTo>
                  <a:pt x="2608" y="88"/>
                  <a:pt x="2608" y="92"/>
                  <a:pt x="2611" y="97"/>
                </a:cubicBezTo>
                <a:cubicBezTo>
                  <a:pt x="2614" y="101"/>
                  <a:pt x="2622" y="109"/>
                  <a:pt x="2611" y="112"/>
                </a:cubicBezTo>
                <a:cubicBezTo>
                  <a:pt x="2596" y="117"/>
                  <a:pt x="2579" y="111"/>
                  <a:pt x="2564" y="124"/>
                </a:cubicBezTo>
                <a:cubicBezTo>
                  <a:pt x="2545" y="139"/>
                  <a:pt x="2523" y="148"/>
                  <a:pt x="2499" y="143"/>
                </a:cubicBezTo>
                <a:cubicBezTo>
                  <a:pt x="2487" y="141"/>
                  <a:pt x="2474" y="142"/>
                  <a:pt x="2463" y="152"/>
                </a:cubicBezTo>
                <a:cubicBezTo>
                  <a:pt x="2459" y="155"/>
                  <a:pt x="2450" y="156"/>
                  <a:pt x="2446" y="153"/>
                </a:cubicBezTo>
                <a:cubicBezTo>
                  <a:pt x="2434" y="143"/>
                  <a:pt x="2425" y="142"/>
                  <a:pt x="2412" y="151"/>
                </a:cubicBezTo>
                <a:cubicBezTo>
                  <a:pt x="2401" y="160"/>
                  <a:pt x="2388" y="158"/>
                  <a:pt x="2377" y="148"/>
                </a:cubicBezTo>
                <a:cubicBezTo>
                  <a:pt x="2371" y="144"/>
                  <a:pt x="2321" y="130"/>
                  <a:pt x="2312" y="129"/>
                </a:cubicBezTo>
                <a:cubicBezTo>
                  <a:pt x="2286" y="126"/>
                  <a:pt x="2264" y="141"/>
                  <a:pt x="2241" y="149"/>
                </a:cubicBezTo>
                <a:cubicBezTo>
                  <a:pt x="2230" y="153"/>
                  <a:pt x="2222" y="157"/>
                  <a:pt x="2212" y="149"/>
                </a:cubicBezTo>
                <a:cubicBezTo>
                  <a:pt x="2208" y="145"/>
                  <a:pt x="2198" y="143"/>
                  <a:pt x="2195" y="145"/>
                </a:cubicBezTo>
                <a:cubicBezTo>
                  <a:pt x="2181" y="161"/>
                  <a:pt x="2151" y="148"/>
                  <a:pt x="2147" y="180"/>
                </a:cubicBezTo>
                <a:cubicBezTo>
                  <a:pt x="2147" y="180"/>
                  <a:pt x="2143" y="181"/>
                  <a:pt x="2142" y="180"/>
                </a:cubicBezTo>
                <a:cubicBezTo>
                  <a:pt x="2129" y="164"/>
                  <a:pt x="2121" y="186"/>
                  <a:pt x="2109" y="185"/>
                </a:cubicBezTo>
                <a:cubicBezTo>
                  <a:pt x="2095" y="184"/>
                  <a:pt x="2080" y="184"/>
                  <a:pt x="2068" y="197"/>
                </a:cubicBezTo>
                <a:cubicBezTo>
                  <a:pt x="2064" y="201"/>
                  <a:pt x="2056" y="199"/>
                  <a:pt x="2051" y="194"/>
                </a:cubicBezTo>
                <a:cubicBezTo>
                  <a:pt x="2034" y="179"/>
                  <a:pt x="2017" y="184"/>
                  <a:pt x="1998" y="192"/>
                </a:cubicBezTo>
                <a:cubicBezTo>
                  <a:pt x="1970" y="205"/>
                  <a:pt x="1941" y="218"/>
                  <a:pt x="1909" y="213"/>
                </a:cubicBezTo>
                <a:cubicBezTo>
                  <a:pt x="1894" y="211"/>
                  <a:pt x="1879" y="211"/>
                  <a:pt x="1867" y="224"/>
                </a:cubicBezTo>
                <a:cubicBezTo>
                  <a:pt x="1833" y="225"/>
                  <a:pt x="1797" y="238"/>
                  <a:pt x="1764" y="215"/>
                </a:cubicBezTo>
                <a:cubicBezTo>
                  <a:pt x="1754" y="208"/>
                  <a:pt x="1740" y="212"/>
                  <a:pt x="1728" y="205"/>
                </a:cubicBezTo>
                <a:cubicBezTo>
                  <a:pt x="1720" y="200"/>
                  <a:pt x="1708" y="215"/>
                  <a:pt x="1695" y="214"/>
                </a:cubicBezTo>
                <a:cubicBezTo>
                  <a:pt x="1688" y="213"/>
                  <a:pt x="1680" y="222"/>
                  <a:pt x="1673" y="225"/>
                </a:cubicBezTo>
                <a:cubicBezTo>
                  <a:pt x="1666" y="229"/>
                  <a:pt x="1660" y="223"/>
                  <a:pt x="1658" y="210"/>
                </a:cubicBezTo>
                <a:cubicBezTo>
                  <a:pt x="1657" y="205"/>
                  <a:pt x="1658" y="200"/>
                  <a:pt x="1656" y="196"/>
                </a:cubicBezTo>
                <a:cubicBezTo>
                  <a:pt x="1655" y="193"/>
                  <a:pt x="1649" y="189"/>
                  <a:pt x="1649" y="190"/>
                </a:cubicBezTo>
                <a:cubicBezTo>
                  <a:pt x="1634" y="204"/>
                  <a:pt x="1612" y="196"/>
                  <a:pt x="1598" y="214"/>
                </a:cubicBezTo>
                <a:cubicBezTo>
                  <a:pt x="1589" y="226"/>
                  <a:pt x="1574" y="234"/>
                  <a:pt x="1561" y="238"/>
                </a:cubicBezTo>
                <a:cubicBezTo>
                  <a:pt x="1544" y="242"/>
                  <a:pt x="1529" y="248"/>
                  <a:pt x="1518" y="263"/>
                </a:cubicBezTo>
                <a:cubicBezTo>
                  <a:pt x="1510" y="273"/>
                  <a:pt x="1497" y="273"/>
                  <a:pt x="1489" y="267"/>
                </a:cubicBezTo>
                <a:cubicBezTo>
                  <a:pt x="1473" y="256"/>
                  <a:pt x="1457" y="255"/>
                  <a:pt x="1441" y="255"/>
                </a:cubicBezTo>
                <a:cubicBezTo>
                  <a:pt x="1420" y="255"/>
                  <a:pt x="1400" y="256"/>
                  <a:pt x="1380" y="243"/>
                </a:cubicBezTo>
                <a:cubicBezTo>
                  <a:pt x="1371" y="237"/>
                  <a:pt x="1356" y="240"/>
                  <a:pt x="1351" y="260"/>
                </a:cubicBezTo>
                <a:cubicBezTo>
                  <a:pt x="1349" y="269"/>
                  <a:pt x="1339" y="272"/>
                  <a:pt x="1331" y="266"/>
                </a:cubicBezTo>
                <a:cubicBezTo>
                  <a:pt x="1308" y="248"/>
                  <a:pt x="1288" y="257"/>
                  <a:pt x="1267" y="269"/>
                </a:cubicBezTo>
                <a:cubicBezTo>
                  <a:pt x="1255" y="275"/>
                  <a:pt x="1247" y="285"/>
                  <a:pt x="1237" y="294"/>
                </a:cubicBezTo>
                <a:cubicBezTo>
                  <a:pt x="1224" y="305"/>
                  <a:pt x="1224" y="317"/>
                  <a:pt x="1234" y="330"/>
                </a:cubicBezTo>
                <a:cubicBezTo>
                  <a:pt x="1236" y="331"/>
                  <a:pt x="1236" y="335"/>
                  <a:pt x="1236" y="335"/>
                </a:cubicBezTo>
                <a:cubicBezTo>
                  <a:pt x="1232" y="337"/>
                  <a:pt x="1227" y="340"/>
                  <a:pt x="1224" y="339"/>
                </a:cubicBezTo>
                <a:cubicBezTo>
                  <a:pt x="1211" y="332"/>
                  <a:pt x="1200" y="323"/>
                  <a:pt x="1184" y="326"/>
                </a:cubicBezTo>
                <a:cubicBezTo>
                  <a:pt x="1172" y="328"/>
                  <a:pt x="1159" y="328"/>
                  <a:pt x="1148" y="318"/>
                </a:cubicBezTo>
                <a:cubicBezTo>
                  <a:pt x="1132" y="302"/>
                  <a:pt x="1123" y="329"/>
                  <a:pt x="1108" y="327"/>
                </a:cubicBezTo>
                <a:cubicBezTo>
                  <a:pt x="1100" y="325"/>
                  <a:pt x="1093" y="322"/>
                  <a:pt x="1085" y="318"/>
                </a:cubicBezTo>
                <a:cubicBezTo>
                  <a:pt x="1065" y="309"/>
                  <a:pt x="1045" y="305"/>
                  <a:pt x="1029" y="328"/>
                </a:cubicBezTo>
                <a:cubicBezTo>
                  <a:pt x="1024" y="337"/>
                  <a:pt x="1018" y="336"/>
                  <a:pt x="1009" y="333"/>
                </a:cubicBezTo>
                <a:cubicBezTo>
                  <a:pt x="989" y="326"/>
                  <a:pt x="970" y="309"/>
                  <a:pt x="947" y="325"/>
                </a:cubicBezTo>
                <a:cubicBezTo>
                  <a:pt x="943" y="328"/>
                  <a:pt x="933" y="327"/>
                  <a:pt x="929" y="323"/>
                </a:cubicBezTo>
                <a:cubicBezTo>
                  <a:pt x="919" y="314"/>
                  <a:pt x="913" y="320"/>
                  <a:pt x="903" y="324"/>
                </a:cubicBezTo>
                <a:cubicBezTo>
                  <a:pt x="890" y="328"/>
                  <a:pt x="882" y="338"/>
                  <a:pt x="873" y="347"/>
                </a:cubicBezTo>
                <a:cubicBezTo>
                  <a:pt x="864" y="355"/>
                  <a:pt x="862" y="353"/>
                  <a:pt x="859" y="337"/>
                </a:cubicBezTo>
                <a:cubicBezTo>
                  <a:pt x="859" y="335"/>
                  <a:pt x="860" y="332"/>
                  <a:pt x="859" y="330"/>
                </a:cubicBezTo>
                <a:cubicBezTo>
                  <a:pt x="857" y="314"/>
                  <a:pt x="855" y="312"/>
                  <a:pt x="846" y="320"/>
                </a:cubicBezTo>
                <a:cubicBezTo>
                  <a:pt x="816" y="348"/>
                  <a:pt x="786" y="370"/>
                  <a:pt x="746" y="342"/>
                </a:cubicBezTo>
                <a:cubicBezTo>
                  <a:pt x="736" y="335"/>
                  <a:pt x="722" y="339"/>
                  <a:pt x="718" y="360"/>
                </a:cubicBezTo>
                <a:cubicBezTo>
                  <a:pt x="717" y="371"/>
                  <a:pt x="709" y="360"/>
                  <a:pt x="704" y="359"/>
                </a:cubicBezTo>
                <a:cubicBezTo>
                  <a:pt x="696" y="357"/>
                  <a:pt x="687" y="373"/>
                  <a:pt x="678" y="359"/>
                </a:cubicBezTo>
                <a:cubicBezTo>
                  <a:pt x="678" y="358"/>
                  <a:pt x="671" y="361"/>
                  <a:pt x="669" y="364"/>
                </a:cubicBezTo>
                <a:cubicBezTo>
                  <a:pt x="658" y="376"/>
                  <a:pt x="646" y="386"/>
                  <a:pt x="630" y="382"/>
                </a:cubicBezTo>
                <a:cubicBezTo>
                  <a:pt x="613" y="379"/>
                  <a:pt x="599" y="393"/>
                  <a:pt x="583" y="390"/>
                </a:cubicBezTo>
                <a:cubicBezTo>
                  <a:pt x="575" y="389"/>
                  <a:pt x="569" y="381"/>
                  <a:pt x="560" y="387"/>
                </a:cubicBezTo>
                <a:cubicBezTo>
                  <a:pt x="539" y="402"/>
                  <a:pt x="513" y="407"/>
                  <a:pt x="495" y="428"/>
                </a:cubicBezTo>
                <a:cubicBezTo>
                  <a:pt x="489" y="435"/>
                  <a:pt x="482" y="438"/>
                  <a:pt x="473" y="439"/>
                </a:cubicBezTo>
                <a:cubicBezTo>
                  <a:pt x="445" y="440"/>
                  <a:pt x="421" y="454"/>
                  <a:pt x="401" y="476"/>
                </a:cubicBezTo>
                <a:cubicBezTo>
                  <a:pt x="396" y="481"/>
                  <a:pt x="389" y="482"/>
                  <a:pt x="384" y="478"/>
                </a:cubicBezTo>
                <a:cubicBezTo>
                  <a:pt x="377" y="473"/>
                  <a:pt x="371" y="469"/>
                  <a:pt x="363" y="476"/>
                </a:cubicBezTo>
                <a:cubicBezTo>
                  <a:pt x="344" y="492"/>
                  <a:pt x="322" y="499"/>
                  <a:pt x="298" y="497"/>
                </a:cubicBezTo>
                <a:cubicBezTo>
                  <a:pt x="286" y="495"/>
                  <a:pt x="278" y="499"/>
                  <a:pt x="277" y="515"/>
                </a:cubicBezTo>
                <a:cubicBezTo>
                  <a:pt x="276" y="520"/>
                  <a:pt x="271" y="522"/>
                  <a:pt x="268" y="518"/>
                </a:cubicBezTo>
                <a:cubicBezTo>
                  <a:pt x="257" y="505"/>
                  <a:pt x="242" y="531"/>
                  <a:pt x="231" y="511"/>
                </a:cubicBezTo>
                <a:cubicBezTo>
                  <a:pt x="228" y="507"/>
                  <a:pt x="216" y="512"/>
                  <a:pt x="215" y="524"/>
                </a:cubicBezTo>
                <a:cubicBezTo>
                  <a:pt x="226" y="525"/>
                  <a:pt x="235" y="535"/>
                  <a:pt x="235" y="544"/>
                </a:cubicBezTo>
                <a:cubicBezTo>
                  <a:pt x="237" y="557"/>
                  <a:pt x="224" y="552"/>
                  <a:pt x="217" y="552"/>
                </a:cubicBezTo>
                <a:cubicBezTo>
                  <a:pt x="205" y="553"/>
                  <a:pt x="198" y="562"/>
                  <a:pt x="192" y="571"/>
                </a:cubicBezTo>
                <a:cubicBezTo>
                  <a:pt x="186" y="581"/>
                  <a:pt x="183" y="593"/>
                  <a:pt x="176" y="601"/>
                </a:cubicBezTo>
                <a:cubicBezTo>
                  <a:pt x="168" y="610"/>
                  <a:pt x="155" y="615"/>
                  <a:pt x="146" y="623"/>
                </a:cubicBezTo>
                <a:cubicBezTo>
                  <a:pt x="134" y="632"/>
                  <a:pt x="142" y="651"/>
                  <a:pt x="134" y="662"/>
                </a:cubicBezTo>
                <a:cubicBezTo>
                  <a:pt x="128" y="671"/>
                  <a:pt x="118" y="678"/>
                  <a:pt x="114" y="688"/>
                </a:cubicBezTo>
                <a:cubicBezTo>
                  <a:pt x="109" y="698"/>
                  <a:pt x="113" y="710"/>
                  <a:pt x="108" y="721"/>
                </a:cubicBezTo>
                <a:cubicBezTo>
                  <a:pt x="100" y="740"/>
                  <a:pt x="84" y="756"/>
                  <a:pt x="87" y="778"/>
                </a:cubicBezTo>
                <a:cubicBezTo>
                  <a:pt x="90" y="803"/>
                  <a:pt x="74" y="822"/>
                  <a:pt x="74" y="845"/>
                </a:cubicBezTo>
                <a:cubicBezTo>
                  <a:pt x="75" y="872"/>
                  <a:pt x="69" y="896"/>
                  <a:pt x="57" y="918"/>
                </a:cubicBezTo>
                <a:cubicBezTo>
                  <a:pt x="47" y="938"/>
                  <a:pt x="55" y="961"/>
                  <a:pt x="47" y="979"/>
                </a:cubicBezTo>
                <a:cubicBezTo>
                  <a:pt x="38" y="997"/>
                  <a:pt x="13" y="1002"/>
                  <a:pt x="8" y="1028"/>
                </a:cubicBezTo>
                <a:cubicBezTo>
                  <a:pt x="4" y="1045"/>
                  <a:pt x="1" y="1045"/>
                  <a:pt x="16" y="1049"/>
                </a:cubicBezTo>
                <a:cubicBezTo>
                  <a:pt x="43" y="1056"/>
                  <a:pt x="49" y="1063"/>
                  <a:pt x="48" y="1089"/>
                </a:cubicBezTo>
                <a:cubicBezTo>
                  <a:pt x="48" y="1096"/>
                  <a:pt x="50" y="1105"/>
                  <a:pt x="47" y="1110"/>
                </a:cubicBezTo>
                <a:cubicBezTo>
                  <a:pt x="36" y="1125"/>
                  <a:pt x="46" y="1143"/>
                  <a:pt x="39" y="1160"/>
                </a:cubicBezTo>
                <a:cubicBezTo>
                  <a:pt x="32" y="1175"/>
                  <a:pt x="34" y="1197"/>
                  <a:pt x="36" y="1215"/>
                </a:cubicBezTo>
                <a:cubicBezTo>
                  <a:pt x="39" y="1236"/>
                  <a:pt x="24" y="1250"/>
                  <a:pt x="24" y="1269"/>
                </a:cubicBezTo>
                <a:cubicBezTo>
                  <a:pt x="25" y="1311"/>
                  <a:pt x="24" y="1354"/>
                  <a:pt x="23" y="1396"/>
                </a:cubicBezTo>
                <a:cubicBezTo>
                  <a:pt x="23" y="1410"/>
                  <a:pt x="26" y="1423"/>
                  <a:pt x="34" y="1435"/>
                </a:cubicBezTo>
                <a:cubicBezTo>
                  <a:pt x="41" y="1447"/>
                  <a:pt x="39" y="1462"/>
                  <a:pt x="29" y="1474"/>
                </a:cubicBezTo>
                <a:cubicBezTo>
                  <a:pt x="21" y="1484"/>
                  <a:pt x="12" y="1494"/>
                  <a:pt x="3" y="1505"/>
                </a:cubicBezTo>
                <a:cubicBezTo>
                  <a:pt x="-1" y="1510"/>
                  <a:pt x="-1" y="1518"/>
                  <a:pt x="3" y="1524"/>
                </a:cubicBezTo>
                <a:cubicBezTo>
                  <a:pt x="14" y="1540"/>
                  <a:pt x="30" y="1550"/>
                  <a:pt x="48" y="1550"/>
                </a:cubicBezTo>
                <a:cubicBezTo>
                  <a:pt x="55" y="1549"/>
                  <a:pt x="60" y="1547"/>
                  <a:pt x="61" y="1555"/>
                </a:cubicBezTo>
                <a:cubicBezTo>
                  <a:pt x="63" y="1564"/>
                  <a:pt x="63" y="1574"/>
                  <a:pt x="62" y="1583"/>
                </a:cubicBezTo>
                <a:cubicBezTo>
                  <a:pt x="62" y="1592"/>
                  <a:pt x="66" y="1598"/>
                  <a:pt x="72" y="1599"/>
                </a:cubicBezTo>
                <a:cubicBezTo>
                  <a:pt x="86" y="1601"/>
                  <a:pt x="88" y="1611"/>
                  <a:pt x="87" y="1624"/>
                </a:cubicBezTo>
                <a:cubicBezTo>
                  <a:pt x="87" y="1647"/>
                  <a:pt x="83" y="1666"/>
                  <a:pt x="59" y="1671"/>
                </a:cubicBezTo>
                <a:cubicBezTo>
                  <a:pt x="51" y="1673"/>
                  <a:pt x="51" y="1680"/>
                  <a:pt x="56" y="1685"/>
                </a:cubicBezTo>
                <a:cubicBezTo>
                  <a:pt x="65" y="1695"/>
                  <a:pt x="75" y="1704"/>
                  <a:pt x="85" y="1712"/>
                </a:cubicBezTo>
                <a:cubicBezTo>
                  <a:pt x="113" y="1736"/>
                  <a:pt x="144" y="1754"/>
                  <a:pt x="176" y="1769"/>
                </a:cubicBezTo>
                <a:cubicBezTo>
                  <a:pt x="189" y="1775"/>
                  <a:pt x="184" y="1779"/>
                  <a:pt x="181" y="1788"/>
                </a:cubicBezTo>
                <a:cubicBezTo>
                  <a:pt x="179" y="1791"/>
                  <a:pt x="185" y="1801"/>
                  <a:pt x="189" y="1803"/>
                </a:cubicBezTo>
                <a:cubicBezTo>
                  <a:pt x="210" y="1812"/>
                  <a:pt x="230" y="1825"/>
                  <a:pt x="253" y="1825"/>
                </a:cubicBezTo>
                <a:cubicBezTo>
                  <a:pt x="270" y="1825"/>
                  <a:pt x="286" y="1827"/>
                  <a:pt x="300" y="1839"/>
                </a:cubicBezTo>
                <a:cubicBezTo>
                  <a:pt x="308" y="1846"/>
                  <a:pt x="318" y="1849"/>
                  <a:pt x="328" y="1853"/>
                </a:cubicBezTo>
                <a:cubicBezTo>
                  <a:pt x="332" y="1854"/>
                  <a:pt x="338" y="1855"/>
                  <a:pt x="340" y="1853"/>
                </a:cubicBezTo>
                <a:cubicBezTo>
                  <a:pt x="352" y="1842"/>
                  <a:pt x="366" y="1851"/>
                  <a:pt x="379" y="1847"/>
                </a:cubicBezTo>
                <a:cubicBezTo>
                  <a:pt x="411" y="1838"/>
                  <a:pt x="440" y="1821"/>
                  <a:pt x="470" y="1804"/>
                </a:cubicBezTo>
                <a:cubicBezTo>
                  <a:pt x="492" y="1790"/>
                  <a:pt x="514" y="1778"/>
                  <a:pt x="541" y="1783"/>
                </a:cubicBezTo>
                <a:cubicBezTo>
                  <a:pt x="557" y="1786"/>
                  <a:pt x="574" y="1786"/>
                  <a:pt x="589" y="1772"/>
                </a:cubicBezTo>
                <a:cubicBezTo>
                  <a:pt x="594" y="1768"/>
                  <a:pt x="607" y="1769"/>
                  <a:pt x="613" y="1773"/>
                </a:cubicBezTo>
                <a:cubicBezTo>
                  <a:pt x="630" y="1788"/>
                  <a:pt x="649" y="1785"/>
                  <a:pt x="667" y="1783"/>
                </a:cubicBezTo>
                <a:cubicBezTo>
                  <a:pt x="687" y="1782"/>
                  <a:pt x="701" y="1789"/>
                  <a:pt x="707" y="1809"/>
                </a:cubicBezTo>
                <a:cubicBezTo>
                  <a:pt x="714" y="1833"/>
                  <a:pt x="727" y="1843"/>
                  <a:pt x="749" y="1841"/>
                </a:cubicBezTo>
                <a:cubicBezTo>
                  <a:pt x="752" y="1841"/>
                  <a:pt x="756" y="1846"/>
                  <a:pt x="760" y="1848"/>
                </a:cubicBezTo>
                <a:cubicBezTo>
                  <a:pt x="771" y="1856"/>
                  <a:pt x="782" y="1854"/>
                  <a:pt x="795" y="1848"/>
                </a:cubicBezTo>
                <a:cubicBezTo>
                  <a:pt x="817" y="1837"/>
                  <a:pt x="840" y="1829"/>
                  <a:pt x="863" y="1818"/>
                </a:cubicBezTo>
                <a:cubicBezTo>
                  <a:pt x="883" y="1809"/>
                  <a:pt x="911" y="1796"/>
                  <a:pt x="926" y="1834"/>
                </a:cubicBezTo>
                <a:cubicBezTo>
                  <a:pt x="930" y="1844"/>
                  <a:pt x="939" y="1823"/>
                  <a:pt x="945" y="1831"/>
                </a:cubicBezTo>
                <a:cubicBezTo>
                  <a:pt x="960" y="1851"/>
                  <a:pt x="978" y="1857"/>
                  <a:pt x="1001" y="1855"/>
                </a:cubicBezTo>
                <a:cubicBezTo>
                  <a:pt x="1024" y="1853"/>
                  <a:pt x="1047" y="1854"/>
                  <a:pt x="1070" y="1854"/>
                </a:cubicBezTo>
                <a:cubicBezTo>
                  <a:pt x="1105" y="1853"/>
                  <a:pt x="1116" y="1850"/>
                  <a:pt x="1144" y="1825"/>
                </a:cubicBezTo>
                <a:cubicBezTo>
                  <a:pt x="1155" y="1816"/>
                  <a:pt x="1165" y="1811"/>
                  <a:pt x="1178" y="1811"/>
                </a:cubicBezTo>
                <a:cubicBezTo>
                  <a:pt x="1183" y="1811"/>
                  <a:pt x="1188" y="1802"/>
                  <a:pt x="1194" y="1801"/>
                </a:cubicBezTo>
                <a:cubicBezTo>
                  <a:pt x="1200" y="1799"/>
                  <a:pt x="1205" y="1815"/>
                  <a:pt x="1214" y="1805"/>
                </a:cubicBezTo>
                <a:cubicBezTo>
                  <a:pt x="1221" y="1797"/>
                  <a:pt x="1225" y="1803"/>
                  <a:pt x="1226" y="1810"/>
                </a:cubicBezTo>
                <a:cubicBezTo>
                  <a:pt x="1228" y="1822"/>
                  <a:pt x="1232" y="1826"/>
                  <a:pt x="1241" y="1817"/>
                </a:cubicBezTo>
                <a:cubicBezTo>
                  <a:pt x="1244" y="1815"/>
                  <a:pt x="1248" y="1813"/>
                  <a:pt x="1252" y="1812"/>
                </a:cubicBezTo>
                <a:cubicBezTo>
                  <a:pt x="1253" y="1804"/>
                  <a:pt x="1257" y="1799"/>
                  <a:pt x="1264" y="1798"/>
                </a:cubicBezTo>
                <a:cubicBezTo>
                  <a:pt x="1263" y="1787"/>
                  <a:pt x="1257" y="1783"/>
                  <a:pt x="1248" y="1783"/>
                </a:cubicBezTo>
                <a:cubicBezTo>
                  <a:pt x="1207" y="1783"/>
                  <a:pt x="1167" y="1783"/>
                  <a:pt x="1126" y="1783"/>
                </a:cubicBezTo>
                <a:cubicBezTo>
                  <a:pt x="1127" y="1772"/>
                  <a:pt x="1135" y="1772"/>
                  <a:pt x="1142" y="1768"/>
                </a:cubicBezTo>
                <a:cubicBezTo>
                  <a:pt x="1158" y="1759"/>
                  <a:pt x="1174" y="1749"/>
                  <a:pt x="1192" y="1743"/>
                </a:cubicBezTo>
                <a:cubicBezTo>
                  <a:pt x="1203" y="1753"/>
                  <a:pt x="1212" y="1748"/>
                  <a:pt x="1224" y="1743"/>
                </a:cubicBezTo>
                <a:cubicBezTo>
                  <a:pt x="1235" y="1738"/>
                  <a:pt x="1249" y="1742"/>
                  <a:pt x="1261" y="1741"/>
                </a:cubicBezTo>
                <a:cubicBezTo>
                  <a:pt x="1272" y="1741"/>
                  <a:pt x="1282" y="1742"/>
                  <a:pt x="1291" y="1733"/>
                </a:cubicBezTo>
                <a:cubicBezTo>
                  <a:pt x="1300" y="1725"/>
                  <a:pt x="1311" y="1745"/>
                  <a:pt x="1322" y="1730"/>
                </a:cubicBezTo>
                <a:cubicBezTo>
                  <a:pt x="1327" y="1723"/>
                  <a:pt x="1342" y="1727"/>
                  <a:pt x="1351" y="1721"/>
                </a:cubicBezTo>
                <a:cubicBezTo>
                  <a:pt x="1360" y="1715"/>
                  <a:pt x="1367" y="1725"/>
                  <a:pt x="1372" y="1723"/>
                </a:cubicBezTo>
                <a:cubicBezTo>
                  <a:pt x="1381" y="1720"/>
                  <a:pt x="1389" y="1713"/>
                  <a:pt x="1401" y="1713"/>
                </a:cubicBezTo>
                <a:cubicBezTo>
                  <a:pt x="1417" y="1714"/>
                  <a:pt x="1434" y="1713"/>
                  <a:pt x="1451" y="1713"/>
                </a:cubicBezTo>
                <a:cubicBezTo>
                  <a:pt x="1466" y="1713"/>
                  <a:pt x="1481" y="1713"/>
                  <a:pt x="1495" y="1713"/>
                </a:cubicBezTo>
                <a:cubicBezTo>
                  <a:pt x="1512" y="1713"/>
                  <a:pt x="1529" y="1710"/>
                  <a:pt x="1546" y="1713"/>
                </a:cubicBezTo>
                <a:cubicBezTo>
                  <a:pt x="1562" y="1716"/>
                  <a:pt x="1574" y="1691"/>
                  <a:pt x="1586" y="1702"/>
                </a:cubicBezTo>
                <a:cubicBezTo>
                  <a:pt x="1604" y="1718"/>
                  <a:pt x="1616" y="1695"/>
                  <a:pt x="1632" y="1699"/>
                </a:cubicBezTo>
                <a:cubicBezTo>
                  <a:pt x="1648" y="1702"/>
                  <a:pt x="1665" y="1700"/>
                  <a:pt x="1682" y="1698"/>
                </a:cubicBezTo>
                <a:cubicBezTo>
                  <a:pt x="1700" y="1696"/>
                  <a:pt x="1719" y="1704"/>
                  <a:pt x="1737" y="1690"/>
                </a:cubicBezTo>
                <a:cubicBezTo>
                  <a:pt x="1753" y="1676"/>
                  <a:pt x="1768" y="1693"/>
                  <a:pt x="1783" y="1697"/>
                </a:cubicBezTo>
                <a:cubicBezTo>
                  <a:pt x="1785" y="1698"/>
                  <a:pt x="1788" y="1698"/>
                  <a:pt x="1789" y="1697"/>
                </a:cubicBezTo>
                <a:cubicBezTo>
                  <a:pt x="1805" y="1679"/>
                  <a:pt x="1825" y="1683"/>
                  <a:pt x="1843" y="1685"/>
                </a:cubicBezTo>
                <a:cubicBezTo>
                  <a:pt x="1865" y="1687"/>
                  <a:pt x="1881" y="1669"/>
                  <a:pt x="1903" y="1671"/>
                </a:cubicBezTo>
                <a:cubicBezTo>
                  <a:pt x="1941" y="1673"/>
                  <a:pt x="1979" y="1670"/>
                  <a:pt x="2016" y="1671"/>
                </a:cubicBezTo>
                <a:cubicBezTo>
                  <a:pt x="2035" y="1671"/>
                  <a:pt x="2054" y="1666"/>
                  <a:pt x="2070" y="1684"/>
                </a:cubicBezTo>
                <a:cubicBezTo>
                  <a:pt x="2072" y="1686"/>
                  <a:pt x="2080" y="1685"/>
                  <a:pt x="2081" y="1682"/>
                </a:cubicBezTo>
                <a:cubicBezTo>
                  <a:pt x="2093" y="1664"/>
                  <a:pt x="2102" y="1684"/>
                  <a:pt x="2113" y="1684"/>
                </a:cubicBezTo>
                <a:cubicBezTo>
                  <a:pt x="2116" y="1665"/>
                  <a:pt x="2131" y="1672"/>
                  <a:pt x="2142" y="1670"/>
                </a:cubicBezTo>
                <a:cubicBezTo>
                  <a:pt x="2150" y="1669"/>
                  <a:pt x="2158" y="1670"/>
                  <a:pt x="2162" y="1680"/>
                </a:cubicBezTo>
                <a:cubicBezTo>
                  <a:pt x="2165" y="1687"/>
                  <a:pt x="2163" y="1700"/>
                  <a:pt x="2176" y="1691"/>
                </a:cubicBezTo>
                <a:cubicBezTo>
                  <a:pt x="2186" y="1684"/>
                  <a:pt x="2197" y="1678"/>
                  <a:pt x="2208" y="1673"/>
                </a:cubicBezTo>
                <a:cubicBezTo>
                  <a:pt x="2213" y="1670"/>
                  <a:pt x="2221" y="1669"/>
                  <a:pt x="2224" y="1677"/>
                </a:cubicBezTo>
                <a:cubicBezTo>
                  <a:pt x="2227" y="1683"/>
                  <a:pt x="2227" y="1689"/>
                  <a:pt x="2223" y="1696"/>
                </a:cubicBezTo>
                <a:cubicBezTo>
                  <a:pt x="2219" y="1700"/>
                  <a:pt x="2218" y="1706"/>
                  <a:pt x="2215" y="1712"/>
                </a:cubicBezTo>
                <a:cubicBezTo>
                  <a:pt x="2234" y="1712"/>
                  <a:pt x="2254" y="1707"/>
                  <a:pt x="2269" y="1715"/>
                </a:cubicBezTo>
                <a:cubicBezTo>
                  <a:pt x="2298" y="1731"/>
                  <a:pt x="2325" y="1731"/>
                  <a:pt x="2353" y="1719"/>
                </a:cubicBezTo>
                <a:cubicBezTo>
                  <a:pt x="2360" y="1716"/>
                  <a:pt x="2363" y="1717"/>
                  <a:pt x="2367" y="1722"/>
                </a:cubicBezTo>
                <a:cubicBezTo>
                  <a:pt x="2379" y="1734"/>
                  <a:pt x="2397" y="1722"/>
                  <a:pt x="2408" y="1737"/>
                </a:cubicBezTo>
                <a:cubicBezTo>
                  <a:pt x="2412" y="1742"/>
                  <a:pt x="2419" y="1741"/>
                  <a:pt x="2425" y="1737"/>
                </a:cubicBezTo>
                <a:cubicBezTo>
                  <a:pt x="2434" y="1730"/>
                  <a:pt x="2443" y="1723"/>
                  <a:pt x="2453" y="1733"/>
                </a:cubicBezTo>
                <a:cubicBezTo>
                  <a:pt x="2466" y="1746"/>
                  <a:pt x="2476" y="1719"/>
                  <a:pt x="2486" y="1730"/>
                </a:cubicBezTo>
                <a:cubicBezTo>
                  <a:pt x="2497" y="1743"/>
                  <a:pt x="2509" y="1726"/>
                  <a:pt x="2518" y="1734"/>
                </a:cubicBezTo>
                <a:cubicBezTo>
                  <a:pt x="2532" y="1747"/>
                  <a:pt x="2540" y="1733"/>
                  <a:pt x="2551" y="1729"/>
                </a:cubicBezTo>
                <a:cubicBezTo>
                  <a:pt x="2559" y="1726"/>
                  <a:pt x="2569" y="1728"/>
                  <a:pt x="2576" y="1731"/>
                </a:cubicBezTo>
                <a:cubicBezTo>
                  <a:pt x="2584" y="1735"/>
                  <a:pt x="2589" y="1737"/>
                  <a:pt x="2598" y="1732"/>
                </a:cubicBezTo>
                <a:cubicBezTo>
                  <a:pt x="2605" y="1729"/>
                  <a:pt x="2616" y="1743"/>
                  <a:pt x="2624" y="1730"/>
                </a:cubicBezTo>
                <a:cubicBezTo>
                  <a:pt x="2636" y="1743"/>
                  <a:pt x="2646" y="1732"/>
                  <a:pt x="2657" y="1728"/>
                </a:cubicBezTo>
                <a:cubicBezTo>
                  <a:pt x="2675" y="1721"/>
                  <a:pt x="2692" y="1738"/>
                  <a:pt x="2709" y="1732"/>
                </a:cubicBezTo>
                <a:cubicBezTo>
                  <a:pt x="2719" y="1729"/>
                  <a:pt x="2727" y="1744"/>
                  <a:pt x="2737" y="1732"/>
                </a:cubicBezTo>
                <a:cubicBezTo>
                  <a:pt x="2742" y="1725"/>
                  <a:pt x="2749" y="1744"/>
                  <a:pt x="2758" y="1735"/>
                </a:cubicBezTo>
                <a:cubicBezTo>
                  <a:pt x="2766" y="1726"/>
                  <a:pt x="2777" y="1727"/>
                  <a:pt x="2787" y="1728"/>
                </a:cubicBezTo>
                <a:cubicBezTo>
                  <a:pt x="2802" y="1728"/>
                  <a:pt x="2816" y="1729"/>
                  <a:pt x="2828" y="1716"/>
                </a:cubicBezTo>
                <a:cubicBezTo>
                  <a:pt x="2833" y="1711"/>
                  <a:pt x="2847" y="1711"/>
                  <a:pt x="2852" y="1715"/>
                </a:cubicBezTo>
                <a:cubicBezTo>
                  <a:pt x="2866" y="1729"/>
                  <a:pt x="2883" y="1727"/>
                  <a:pt x="2899" y="1726"/>
                </a:cubicBezTo>
                <a:cubicBezTo>
                  <a:pt x="2916" y="1726"/>
                  <a:pt x="2933" y="1728"/>
                  <a:pt x="2950" y="1726"/>
                </a:cubicBezTo>
                <a:cubicBezTo>
                  <a:pt x="2968" y="1725"/>
                  <a:pt x="2988" y="1733"/>
                  <a:pt x="3004" y="1716"/>
                </a:cubicBezTo>
                <a:cubicBezTo>
                  <a:pt x="3018" y="1727"/>
                  <a:pt x="3035" y="1728"/>
                  <a:pt x="3051" y="1727"/>
                </a:cubicBezTo>
                <a:cubicBezTo>
                  <a:pt x="3057" y="1727"/>
                  <a:pt x="3063" y="1726"/>
                  <a:pt x="3069" y="1723"/>
                </a:cubicBezTo>
                <a:cubicBezTo>
                  <a:pt x="3072" y="1722"/>
                  <a:pt x="3072" y="1717"/>
                  <a:pt x="3074" y="1713"/>
                </a:cubicBezTo>
                <a:cubicBezTo>
                  <a:pt x="3059" y="1706"/>
                  <a:pt x="3051" y="1691"/>
                  <a:pt x="3040" y="1680"/>
                </a:cubicBezTo>
                <a:cubicBezTo>
                  <a:pt x="3033" y="1672"/>
                  <a:pt x="3039" y="1661"/>
                  <a:pt x="3051" y="1657"/>
                </a:cubicBezTo>
                <a:cubicBezTo>
                  <a:pt x="3055" y="1656"/>
                  <a:pt x="3059" y="1656"/>
                  <a:pt x="3063" y="1656"/>
                </a:cubicBezTo>
                <a:cubicBezTo>
                  <a:pt x="3075" y="1639"/>
                  <a:pt x="3079" y="1638"/>
                  <a:pt x="3087" y="1654"/>
                </a:cubicBezTo>
                <a:cubicBezTo>
                  <a:pt x="3091" y="1664"/>
                  <a:pt x="3093" y="1672"/>
                  <a:pt x="3102" y="1661"/>
                </a:cubicBezTo>
                <a:cubicBezTo>
                  <a:pt x="3114" y="1646"/>
                  <a:pt x="3125" y="1635"/>
                  <a:pt x="3144" y="1653"/>
                </a:cubicBezTo>
                <a:cubicBezTo>
                  <a:pt x="3149" y="1657"/>
                  <a:pt x="3161" y="1658"/>
                  <a:pt x="3168" y="1655"/>
                </a:cubicBezTo>
                <a:cubicBezTo>
                  <a:pt x="3202" y="1635"/>
                  <a:pt x="3235" y="1637"/>
                  <a:pt x="3269" y="1653"/>
                </a:cubicBezTo>
                <a:cubicBezTo>
                  <a:pt x="3275" y="1656"/>
                  <a:pt x="3282" y="1657"/>
                  <a:pt x="3287" y="1652"/>
                </a:cubicBezTo>
                <a:cubicBezTo>
                  <a:pt x="3297" y="1641"/>
                  <a:pt x="3310" y="1642"/>
                  <a:pt x="3322" y="1642"/>
                </a:cubicBezTo>
                <a:cubicBezTo>
                  <a:pt x="3369" y="1643"/>
                  <a:pt x="3415" y="1642"/>
                  <a:pt x="3461" y="1643"/>
                </a:cubicBezTo>
                <a:cubicBezTo>
                  <a:pt x="3471" y="1643"/>
                  <a:pt x="3477" y="1635"/>
                  <a:pt x="3484" y="1633"/>
                </a:cubicBezTo>
                <a:cubicBezTo>
                  <a:pt x="3490" y="1632"/>
                  <a:pt x="3498" y="1639"/>
                  <a:pt x="3505" y="1642"/>
                </a:cubicBezTo>
                <a:cubicBezTo>
                  <a:pt x="3512" y="1645"/>
                  <a:pt x="3525" y="1653"/>
                  <a:pt x="3526" y="1651"/>
                </a:cubicBezTo>
                <a:cubicBezTo>
                  <a:pt x="3536" y="1635"/>
                  <a:pt x="3554" y="1665"/>
                  <a:pt x="3563" y="1643"/>
                </a:cubicBezTo>
                <a:cubicBezTo>
                  <a:pt x="3590" y="1644"/>
                  <a:pt x="3616" y="1612"/>
                  <a:pt x="3644" y="1641"/>
                </a:cubicBezTo>
                <a:cubicBezTo>
                  <a:pt x="3648" y="1644"/>
                  <a:pt x="3660" y="1643"/>
                  <a:pt x="3662" y="1640"/>
                </a:cubicBezTo>
                <a:cubicBezTo>
                  <a:pt x="3676" y="1620"/>
                  <a:pt x="3691" y="1650"/>
                  <a:pt x="3700" y="1640"/>
                </a:cubicBezTo>
                <a:cubicBezTo>
                  <a:pt x="3718" y="1621"/>
                  <a:pt x="3730" y="1650"/>
                  <a:pt x="3745" y="1644"/>
                </a:cubicBezTo>
                <a:cubicBezTo>
                  <a:pt x="3748" y="1643"/>
                  <a:pt x="3753" y="1647"/>
                  <a:pt x="3756" y="1650"/>
                </a:cubicBezTo>
                <a:cubicBezTo>
                  <a:pt x="3760" y="1653"/>
                  <a:pt x="3759" y="1674"/>
                  <a:pt x="3754" y="1682"/>
                </a:cubicBezTo>
                <a:cubicBezTo>
                  <a:pt x="3747" y="1690"/>
                  <a:pt x="3741" y="1703"/>
                  <a:pt x="3729" y="1689"/>
                </a:cubicBezTo>
                <a:cubicBezTo>
                  <a:pt x="3726" y="1686"/>
                  <a:pt x="3723" y="1688"/>
                  <a:pt x="3722" y="1695"/>
                </a:cubicBezTo>
                <a:cubicBezTo>
                  <a:pt x="3721" y="1702"/>
                  <a:pt x="3723" y="1710"/>
                  <a:pt x="3729" y="1712"/>
                </a:cubicBezTo>
                <a:cubicBezTo>
                  <a:pt x="3766" y="1720"/>
                  <a:pt x="3805" y="1700"/>
                  <a:pt x="3840" y="1723"/>
                </a:cubicBezTo>
                <a:cubicBezTo>
                  <a:pt x="3841" y="1723"/>
                  <a:pt x="3846" y="1718"/>
                  <a:pt x="3846" y="1715"/>
                </a:cubicBezTo>
                <a:cubicBezTo>
                  <a:pt x="3848" y="1702"/>
                  <a:pt x="3853" y="1697"/>
                  <a:pt x="3861" y="1708"/>
                </a:cubicBezTo>
                <a:cubicBezTo>
                  <a:pt x="3872" y="1721"/>
                  <a:pt x="3883" y="1729"/>
                  <a:pt x="3899" y="1727"/>
                </a:cubicBezTo>
                <a:cubicBezTo>
                  <a:pt x="3922" y="1724"/>
                  <a:pt x="3946" y="1735"/>
                  <a:pt x="3966" y="1717"/>
                </a:cubicBezTo>
                <a:cubicBezTo>
                  <a:pt x="3967" y="1717"/>
                  <a:pt x="3973" y="1722"/>
                  <a:pt x="3973" y="1724"/>
                </a:cubicBezTo>
                <a:cubicBezTo>
                  <a:pt x="3975" y="1736"/>
                  <a:pt x="3978" y="1741"/>
                  <a:pt x="3988" y="1733"/>
                </a:cubicBezTo>
                <a:cubicBezTo>
                  <a:pt x="3996" y="1726"/>
                  <a:pt x="4004" y="1725"/>
                  <a:pt x="4010" y="1733"/>
                </a:cubicBezTo>
                <a:cubicBezTo>
                  <a:pt x="4019" y="1743"/>
                  <a:pt x="4025" y="1729"/>
                  <a:pt x="4031" y="1730"/>
                </a:cubicBezTo>
                <a:cubicBezTo>
                  <a:pt x="4038" y="1731"/>
                  <a:pt x="4043" y="1741"/>
                  <a:pt x="4053" y="1741"/>
                </a:cubicBezTo>
                <a:cubicBezTo>
                  <a:pt x="4071" y="1742"/>
                  <a:pt x="4091" y="1735"/>
                  <a:pt x="4107" y="1753"/>
                </a:cubicBezTo>
                <a:cubicBezTo>
                  <a:pt x="4109" y="1755"/>
                  <a:pt x="4119" y="1752"/>
                  <a:pt x="4123" y="1749"/>
                </a:cubicBezTo>
                <a:cubicBezTo>
                  <a:pt x="4149" y="1729"/>
                  <a:pt x="4177" y="1726"/>
                  <a:pt x="4207" y="1726"/>
                </a:cubicBezTo>
                <a:cubicBezTo>
                  <a:pt x="4221" y="1726"/>
                  <a:pt x="4238" y="1733"/>
                  <a:pt x="4249" y="1721"/>
                </a:cubicBezTo>
                <a:cubicBezTo>
                  <a:pt x="4268" y="1702"/>
                  <a:pt x="4280" y="1729"/>
                  <a:pt x="4295" y="1726"/>
                </a:cubicBezTo>
                <a:cubicBezTo>
                  <a:pt x="4304" y="1706"/>
                  <a:pt x="4321" y="1732"/>
                  <a:pt x="4333" y="1718"/>
                </a:cubicBezTo>
                <a:cubicBezTo>
                  <a:pt x="4337" y="1713"/>
                  <a:pt x="4351" y="1710"/>
                  <a:pt x="4356" y="1714"/>
                </a:cubicBezTo>
                <a:cubicBezTo>
                  <a:pt x="4372" y="1728"/>
                  <a:pt x="4385" y="1723"/>
                  <a:pt x="4402" y="1715"/>
                </a:cubicBezTo>
                <a:cubicBezTo>
                  <a:pt x="4416" y="1708"/>
                  <a:pt x="4436" y="1709"/>
                  <a:pt x="4451" y="1715"/>
                </a:cubicBezTo>
                <a:cubicBezTo>
                  <a:pt x="4468" y="1721"/>
                  <a:pt x="4481" y="1718"/>
                  <a:pt x="4497" y="1716"/>
                </a:cubicBezTo>
                <a:cubicBezTo>
                  <a:pt x="4505" y="1715"/>
                  <a:pt x="4513" y="1726"/>
                  <a:pt x="4524" y="1716"/>
                </a:cubicBezTo>
                <a:cubicBezTo>
                  <a:pt x="4534" y="1708"/>
                  <a:pt x="4542" y="1722"/>
                  <a:pt x="4552" y="1725"/>
                </a:cubicBezTo>
                <a:cubicBezTo>
                  <a:pt x="4564" y="1729"/>
                  <a:pt x="4573" y="1710"/>
                  <a:pt x="4586" y="1715"/>
                </a:cubicBezTo>
                <a:cubicBezTo>
                  <a:pt x="4588" y="1716"/>
                  <a:pt x="4590" y="1717"/>
                  <a:pt x="4592" y="1719"/>
                </a:cubicBezTo>
                <a:cubicBezTo>
                  <a:pt x="4599" y="1724"/>
                  <a:pt x="4607" y="1730"/>
                  <a:pt x="4614" y="1723"/>
                </a:cubicBezTo>
                <a:cubicBezTo>
                  <a:pt x="4631" y="1708"/>
                  <a:pt x="4651" y="1715"/>
                  <a:pt x="4669" y="1713"/>
                </a:cubicBezTo>
                <a:cubicBezTo>
                  <a:pt x="4681" y="1711"/>
                  <a:pt x="4694" y="1714"/>
                  <a:pt x="4707" y="1713"/>
                </a:cubicBezTo>
                <a:cubicBezTo>
                  <a:pt x="4717" y="1712"/>
                  <a:pt x="4721" y="1730"/>
                  <a:pt x="4734" y="1720"/>
                </a:cubicBezTo>
                <a:cubicBezTo>
                  <a:pt x="4743" y="1711"/>
                  <a:pt x="4755" y="1705"/>
                  <a:pt x="4766" y="1700"/>
                </a:cubicBezTo>
                <a:cubicBezTo>
                  <a:pt x="4772" y="1698"/>
                  <a:pt x="4779" y="1700"/>
                  <a:pt x="4785" y="1700"/>
                </a:cubicBezTo>
                <a:cubicBezTo>
                  <a:pt x="4802" y="1699"/>
                  <a:pt x="4819" y="1698"/>
                  <a:pt x="4836" y="1699"/>
                </a:cubicBezTo>
                <a:cubicBezTo>
                  <a:pt x="4854" y="1701"/>
                  <a:pt x="4866" y="1686"/>
                  <a:pt x="4881" y="1679"/>
                </a:cubicBezTo>
                <a:cubicBezTo>
                  <a:pt x="4889" y="1676"/>
                  <a:pt x="4883" y="1679"/>
                  <a:pt x="4880" y="1676"/>
                </a:cubicBezTo>
                <a:cubicBezTo>
                  <a:pt x="4869" y="1663"/>
                  <a:pt x="4884" y="1655"/>
                  <a:pt x="4881" y="1647"/>
                </a:cubicBezTo>
                <a:cubicBezTo>
                  <a:pt x="4871" y="1621"/>
                  <a:pt x="4862" y="1593"/>
                  <a:pt x="4829" y="1599"/>
                </a:cubicBezTo>
                <a:cubicBezTo>
                  <a:pt x="4825" y="1599"/>
                  <a:pt x="4821" y="1598"/>
                  <a:pt x="4817" y="1597"/>
                </a:cubicBezTo>
                <a:cubicBezTo>
                  <a:pt x="4815" y="1596"/>
                  <a:pt x="4813" y="1594"/>
                  <a:pt x="4812" y="1593"/>
                </a:cubicBezTo>
                <a:cubicBezTo>
                  <a:pt x="4813" y="1591"/>
                  <a:pt x="4814" y="1589"/>
                  <a:pt x="4816" y="1589"/>
                </a:cubicBezTo>
                <a:cubicBezTo>
                  <a:pt x="4835" y="1587"/>
                  <a:pt x="4854" y="1589"/>
                  <a:pt x="4872" y="1584"/>
                </a:cubicBezTo>
                <a:cubicBezTo>
                  <a:pt x="4892" y="1578"/>
                  <a:pt x="4910" y="1562"/>
                  <a:pt x="4929" y="1583"/>
                </a:cubicBezTo>
                <a:cubicBezTo>
                  <a:pt x="4938" y="1571"/>
                  <a:pt x="4951" y="1572"/>
                  <a:pt x="4964" y="1572"/>
                </a:cubicBezTo>
                <a:cubicBezTo>
                  <a:pt x="4985" y="1571"/>
                  <a:pt x="5005" y="1569"/>
                  <a:pt x="5023" y="1584"/>
                </a:cubicBezTo>
                <a:cubicBezTo>
                  <a:pt x="5043" y="1571"/>
                  <a:pt x="5062" y="1558"/>
                  <a:pt x="5082" y="1546"/>
                </a:cubicBezTo>
                <a:cubicBezTo>
                  <a:pt x="5089" y="1542"/>
                  <a:pt x="5096" y="1545"/>
                  <a:pt x="5101" y="1557"/>
                </a:cubicBezTo>
                <a:cubicBezTo>
                  <a:pt x="5104" y="1568"/>
                  <a:pt x="5127" y="1575"/>
                  <a:pt x="5131" y="1569"/>
                </a:cubicBezTo>
                <a:cubicBezTo>
                  <a:pt x="5139" y="1551"/>
                  <a:pt x="5158" y="1536"/>
                  <a:pt x="5150" y="1514"/>
                </a:cubicBezTo>
                <a:cubicBezTo>
                  <a:pt x="5145" y="1498"/>
                  <a:pt x="5145" y="1487"/>
                  <a:pt x="5149" y="1472"/>
                </a:cubicBezTo>
                <a:cubicBezTo>
                  <a:pt x="5151" y="1465"/>
                  <a:pt x="5146" y="1459"/>
                  <a:pt x="5138" y="1460"/>
                </a:cubicBezTo>
                <a:cubicBezTo>
                  <a:pt x="5135" y="1460"/>
                  <a:pt x="5129" y="1463"/>
                  <a:pt x="5128" y="1466"/>
                </a:cubicBezTo>
                <a:cubicBezTo>
                  <a:pt x="5126" y="1472"/>
                  <a:pt x="5127" y="1479"/>
                  <a:pt x="5125" y="1486"/>
                </a:cubicBezTo>
                <a:cubicBezTo>
                  <a:pt x="5124" y="1490"/>
                  <a:pt x="5122" y="1493"/>
                  <a:pt x="5120" y="1497"/>
                </a:cubicBezTo>
                <a:cubicBezTo>
                  <a:pt x="5116" y="1494"/>
                  <a:pt x="5112" y="1492"/>
                  <a:pt x="5110" y="1489"/>
                </a:cubicBezTo>
                <a:cubicBezTo>
                  <a:pt x="5106" y="1484"/>
                  <a:pt x="5102" y="1478"/>
                  <a:pt x="5101" y="1471"/>
                </a:cubicBezTo>
                <a:cubicBezTo>
                  <a:pt x="5097" y="1455"/>
                  <a:pt x="5091" y="1463"/>
                  <a:pt x="5084" y="1468"/>
                </a:cubicBezTo>
                <a:cubicBezTo>
                  <a:pt x="5081" y="1470"/>
                  <a:pt x="5075" y="1473"/>
                  <a:pt x="5072" y="1471"/>
                </a:cubicBezTo>
                <a:cubicBezTo>
                  <a:pt x="5056" y="1457"/>
                  <a:pt x="5038" y="1457"/>
                  <a:pt x="5019" y="1458"/>
                </a:cubicBezTo>
                <a:cubicBezTo>
                  <a:pt x="5006" y="1459"/>
                  <a:pt x="4994" y="1459"/>
                  <a:pt x="4983" y="1449"/>
                </a:cubicBezTo>
                <a:cubicBezTo>
                  <a:pt x="4981" y="1448"/>
                  <a:pt x="4976" y="1450"/>
                  <a:pt x="4973" y="1452"/>
                </a:cubicBezTo>
                <a:cubicBezTo>
                  <a:pt x="4959" y="1463"/>
                  <a:pt x="4947" y="1456"/>
                  <a:pt x="4942" y="1443"/>
                </a:cubicBezTo>
                <a:cubicBezTo>
                  <a:pt x="4932" y="1416"/>
                  <a:pt x="4913" y="1405"/>
                  <a:pt x="4890" y="1402"/>
                </a:cubicBezTo>
                <a:cubicBezTo>
                  <a:pt x="4875" y="1400"/>
                  <a:pt x="4862" y="1392"/>
                  <a:pt x="4849" y="1390"/>
                </a:cubicBezTo>
                <a:cubicBezTo>
                  <a:pt x="4834" y="1387"/>
                  <a:pt x="4822" y="1375"/>
                  <a:pt x="4808" y="1374"/>
                </a:cubicBezTo>
                <a:cubicBezTo>
                  <a:pt x="4791" y="1373"/>
                  <a:pt x="4775" y="1372"/>
                  <a:pt x="4761" y="1360"/>
                </a:cubicBezTo>
                <a:cubicBezTo>
                  <a:pt x="4758" y="1357"/>
                  <a:pt x="4753" y="1360"/>
                  <a:pt x="4748" y="1359"/>
                </a:cubicBezTo>
                <a:cubicBezTo>
                  <a:pt x="4737" y="1357"/>
                  <a:pt x="4730" y="1375"/>
                  <a:pt x="4715" y="1363"/>
                </a:cubicBezTo>
                <a:cubicBezTo>
                  <a:pt x="4705" y="1355"/>
                  <a:pt x="4686" y="1360"/>
                  <a:pt x="4672" y="1359"/>
                </a:cubicBezTo>
                <a:cubicBezTo>
                  <a:pt x="4661" y="1358"/>
                  <a:pt x="4652" y="1360"/>
                  <a:pt x="4642" y="1367"/>
                </a:cubicBezTo>
                <a:cubicBezTo>
                  <a:pt x="4634" y="1374"/>
                  <a:pt x="4624" y="1381"/>
                  <a:pt x="4615" y="1382"/>
                </a:cubicBezTo>
                <a:cubicBezTo>
                  <a:pt x="4606" y="1383"/>
                  <a:pt x="4596" y="1374"/>
                  <a:pt x="4587" y="1374"/>
                </a:cubicBezTo>
                <a:cubicBezTo>
                  <a:pt x="4570" y="1372"/>
                  <a:pt x="4553" y="1376"/>
                  <a:pt x="4536" y="1372"/>
                </a:cubicBezTo>
                <a:cubicBezTo>
                  <a:pt x="4518" y="1369"/>
                  <a:pt x="4504" y="1388"/>
                  <a:pt x="4484" y="1376"/>
                </a:cubicBezTo>
                <a:cubicBezTo>
                  <a:pt x="4470" y="1368"/>
                  <a:pt x="4451" y="1373"/>
                  <a:pt x="4434" y="1373"/>
                </a:cubicBezTo>
                <a:cubicBezTo>
                  <a:pt x="4430" y="1372"/>
                  <a:pt x="4425" y="1374"/>
                  <a:pt x="4421" y="1373"/>
                </a:cubicBezTo>
                <a:cubicBezTo>
                  <a:pt x="4410" y="1370"/>
                  <a:pt x="4403" y="1389"/>
                  <a:pt x="4394" y="1381"/>
                </a:cubicBezTo>
                <a:cubicBezTo>
                  <a:pt x="4382" y="1371"/>
                  <a:pt x="4369" y="1377"/>
                  <a:pt x="4357" y="1370"/>
                </a:cubicBezTo>
                <a:cubicBezTo>
                  <a:pt x="4351" y="1367"/>
                  <a:pt x="4322" y="1369"/>
                  <a:pt x="4310" y="1370"/>
                </a:cubicBezTo>
                <a:cubicBezTo>
                  <a:pt x="4304" y="1371"/>
                  <a:pt x="4295" y="1371"/>
                  <a:pt x="4292" y="1368"/>
                </a:cubicBezTo>
                <a:cubicBezTo>
                  <a:pt x="4278" y="1345"/>
                  <a:pt x="4264" y="1348"/>
                  <a:pt x="4249" y="1367"/>
                </a:cubicBezTo>
                <a:cubicBezTo>
                  <a:pt x="4241" y="1376"/>
                  <a:pt x="4229" y="1375"/>
                  <a:pt x="4220" y="1369"/>
                </a:cubicBezTo>
                <a:cubicBezTo>
                  <a:pt x="4212" y="1365"/>
                  <a:pt x="4207" y="1365"/>
                  <a:pt x="4198" y="1368"/>
                </a:cubicBezTo>
                <a:cubicBezTo>
                  <a:pt x="4185" y="1373"/>
                  <a:pt x="4169" y="1372"/>
                  <a:pt x="4155" y="1373"/>
                </a:cubicBezTo>
                <a:cubicBezTo>
                  <a:pt x="4142" y="1373"/>
                  <a:pt x="4130" y="1354"/>
                  <a:pt x="4117" y="1372"/>
                </a:cubicBezTo>
                <a:cubicBezTo>
                  <a:pt x="4102" y="1372"/>
                  <a:pt x="4087" y="1374"/>
                  <a:pt x="4073" y="1371"/>
                </a:cubicBezTo>
                <a:cubicBezTo>
                  <a:pt x="4063" y="1370"/>
                  <a:pt x="4054" y="1363"/>
                  <a:pt x="4044" y="1358"/>
                </a:cubicBezTo>
                <a:cubicBezTo>
                  <a:pt x="4040" y="1356"/>
                  <a:pt x="4036" y="1343"/>
                  <a:pt x="4039" y="1340"/>
                </a:cubicBezTo>
                <a:cubicBezTo>
                  <a:pt x="4041" y="1337"/>
                  <a:pt x="4045" y="1332"/>
                  <a:pt x="4048" y="1332"/>
                </a:cubicBezTo>
                <a:cubicBezTo>
                  <a:pt x="4066" y="1333"/>
                  <a:pt x="4086" y="1325"/>
                  <a:pt x="4102" y="1340"/>
                </a:cubicBezTo>
                <a:cubicBezTo>
                  <a:pt x="4110" y="1347"/>
                  <a:pt x="4118" y="1345"/>
                  <a:pt x="4125" y="1339"/>
                </a:cubicBezTo>
                <a:cubicBezTo>
                  <a:pt x="4132" y="1332"/>
                  <a:pt x="4140" y="1331"/>
                  <a:pt x="4149" y="1331"/>
                </a:cubicBezTo>
                <a:cubicBezTo>
                  <a:pt x="4169" y="1333"/>
                  <a:pt x="4191" y="1324"/>
                  <a:pt x="4209" y="1343"/>
                </a:cubicBezTo>
                <a:cubicBezTo>
                  <a:pt x="4211" y="1345"/>
                  <a:pt x="4218" y="1344"/>
                  <a:pt x="4221" y="1342"/>
                </a:cubicBezTo>
                <a:cubicBezTo>
                  <a:pt x="4237" y="1327"/>
                  <a:pt x="4256" y="1331"/>
                  <a:pt x="4275" y="1331"/>
                </a:cubicBezTo>
                <a:cubicBezTo>
                  <a:pt x="4294" y="1331"/>
                  <a:pt x="4313" y="1330"/>
                  <a:pt x="4332" y="1329"/>
                </a:cubicBezTo>
                <a:cubicBezTo>
                  <a:pt x="4351" y="1311"/>
                  <a:pt x="4370" y="1319"/>
                  <a:pt x="4390" y="1329"/>
                </a:cubicBezTo>
                <a:cubicBezTo>
                  <a:pt x="4399" y="1334"/>
                  <a:pt x="4409" y="1335"/>
                  <a:pt x="4419" y="1338"/>
                </a:cubicBezTo>
                <a:cubicBezTo>
                  <a:pt x="4427" y="1341"/>
                  <a:pt x="4437" y="1331"/>
                  <a:pt x="4447" y="1330"/>
                </a:cubicBezTo>
                <a:cubicBezTo>
                  <a:pt x="4488" y="1326"/>
                  <a:pt x="4530" y="1340"/>
                  <a:pt x="4571" y="1319"/>
                </a:cubicBezTo>
                <a:cubicBezTo>
                  <a:pt x="4578" y="1315"/>
                  <a:pt x="4582" y="1331"/>
                  <a:pt x="4593" y="1325"/>
                </a:cubicBezTo>
                <a:cubicBezTo>
                  <a:pt x="4600" y="1321"/>
                  <a:pt x="4608" y="1318"/>
                  <a:pt x="4616" y="1317"/>
                </a:cubicBezTo>
                <a:cubicBezTo>
                  <a:pt x="4623" y="1316"/>
                  <a:pt x="4630" y="1314"/>
                  <a:pt x="4631" y="1307"/>
                </a:cubicBezTo>
                <a:cubicBezTo>
                  <a:pt x="4634" y="1281"/>
                  <a:pt x="4651" y="1283"/>
                  <a:pt x="4663" y="1291"/>
                </a:cubicBezTo>
                <a:cubicBezTo>
                  <a:pt x="4682" y="1303"/>
                  <a:pt x="4697" y="1307"/>
                  <a:pt x="4714" y="1290"/>
                </a:cubicBezTo>
                <a:cubicBezTo>
                  <a:pt x="4730" y="1309"/>
                  <a:pt x="4732" y="1293"/>
                  <a:pt x="4736" y="1280"/>
                </a:cubicBezTo>
                <a:cubicBezTo>
                  <a:pt x="4737" y="1277"/>
                  <a:pt x="4742" y="1276"/>
                  <a:pt x="4745" y="1274"/>
                </a:cubicBezTo>
                <a:cubicBezTo>
                  <a:pt x="4745" y="1267"/>
                  <a:pt x="4741" y="1260"/>
                  <a:pt x="4735" y="1262"/>
                </a:cubicBezTo>
                <a:cubicBezTo>
                  <a:pt x="4727" y="1263"/>
                  <a:pt x="4721" y="1270"/>
                  <a:pt x="4713" y="1273"/>
                </a:cubicBezTo>
                <a:cubicBezTo>
                  <a:pt x="4701" y="1278"/>
                  <a:pt x="4694" y="1266"/>
                  <a:pt x="4685" y="1262"/>
                </a:cubicBezTo>
                <a:cubicBezTo>
                  <a:pt x="4675" y="1256"/>
                  <a:pt x="4670" y="1278"/>
                  <a:pt x="4658" y="1268"/>
                </a:cubicBezTo>
                <a:cubicBezTo>
                  <a:pt x="4653" y="1264"/>
                  <a:pt x="4647" y="1261"/>
                  <a:pt x="4641" y="1260"/>
                </a:cubicBezTo>
                <a:cubicBezTo>
                  <a:pt x="4633" y="1259"/>
                  <a:pt x="4625" y="1261"/>
                  <a:pt x="4616" y="1261"/>
                </a:cubicBezTo>
                <a:cubicBezTo>
                  <a:pt x="4609" y="1261"/>
                  <a:pt x="4605" y="1278"/>
                  <a:pt x="4595" y="1267"/>
                </a:cubicBezTo>
                <a:cubicBezTo>
                  <a:pt x="4590" y="1261"/>
                  <a:pt x="4582" y="1257"/>
                  <a:pt x="4582" y="1246"/>
                </a:cubicBezTo>
                <a:cubicBezTo>
                  <a:pt x="4594" y="1239"/>
                  <a:pt x="4607" y="1233"/>
                  <a:pt x="4619" y="1225"/>
                </a:cubicBezTo>
                <a:cubicBezTo>
                  <a:pt x="4631" y="1216"/>
                  <a:pt x="4645" y="1215"/>
                  <a:pt x="4655" y="1220"/>
                </a:cubicBezTo>
                <a:cubicBezTo>
                  <a:pt x="4677" y="1230"/>
                  <a:pt x="4698" y="1236"/>
                  <a:pt x="4719" y="1220"/>
                </a:cubicBezTo>
                <a:cubicBezTo>
                  <a:pt x="4721" y="1219"/>
                  <a:pt x="4724" y="1219"/>
                  <a:pt x="4725" y="1220"/>
                </a:cubicBezTo>
                <a:cubicBezTo>
                  <a:pt x="4752" y="1241"/>
                  <a:pt x="4782" y="1228"/>
                  <a:pt x="4811" y="1232"/>
                </a:cubicBezTo>
                <a:cubicBezTo>
                  <a:pt x="4831" y="1234"/>
                  <a:pt x="4847" y="1223"/>
                  <a:pt x="4864" y="1216"/>
                </a:cubicBezTo>
                <a:cubicBezTo>
                  <a:pt x="4871" y="1213"/>
                  <a:pt x="4873" y="1206"/>
                  <a:pt x="4871" y="1199"/>
                </a:cubicBezTo>
                <a:cubicBezTo>
                  <a:pt x="4870" y="1195"/>
                  <a:pt x="4866" y="1191"/>
                  <a:pt x="4863" y="1190"/>
                </a:cubicBezTo>
                <a:cubicBezTo>
                  <a:pt x="4853" y="1187"/>
                  <a:pt x="4842" y="1190"/>
                  <a:pt x="4834" y="1180"/>
                </a:cubicBezTo>
                <a:cubicBezTo>
                  <a:pt x="4811" y="1153"/>
                  <a:pt x="4781" y="1146"/>
                  <a:pt x="4749" y="1147"/>
                </a:cubicBezTo>
                <a:cubicBezTo>
                  <a:pt x="4728" y="1148"/>
                  <a:pt x="4706" y="1149"/>
                  <a:pt x="4685" y="1147"/>
                </a:cubicBezTo>
                <a:cubicBezTo>
                  <a:pt x="4665" y="1145"/>
                  <a:pt x="4643" y="1153"/>
                  <a:pt x="4625" y="1136"/>
                </a:cubicBezTo>
                <a:cubicBezTo>
                  <a:pt x="4622" y="1133"/>
                  <a:pt x="4614" y="1138"/>
                  <a:pt x="4608" y="1140"/>
                </a:cubicBezTo>
                <a:cubicBezTo>
                  <a:pt x="4602" y="1141"/>
                  <a:pt x="4595" y="1147"/>
                  <a:pt x="4591" y="1145"/>
                </a:cubicBezTo>
                <a:cubicBezTo>
                  <a:pt x="4578" y="1137"/>
                  <a:pt x="4564" y="1134"/>
                  <a:pt x="4550" y="1131"/>
                </a:cubicBezTo>
                <a:cubicBezTo>
                  <a:pt x="4544" y="1130"/>
                  <a:pt x="4544" y="1126"/>
                  <a:pt x="4548" y="1121"/>
                </a:cubicBezTo>
                <a:cubicBezTo>
                  <a:pt x="4550" y="1120"/>
                  <a:pt x="4551" y="1118"/>
                  <a:pt x="4552" y="1116"/>
                </a:cubicBezTo>
                <a:cubicBezTo>
                  <a:pt x="4560" y="1106"/>
                  <a:pt x="4569" y="1101"/>
                  <a:pt x="4559" y="1082"/>
                </a:cubicBezTo>
                <a:cubicBezTo>
                  <a:pt x="4551" y="1068"/>
                  <a:pt x="4546" y="1061"/>
                  <a:pt x="4532" y="1062"/>
                </a:cubicBezTo>
                <a:cubicBezTo>
                  <a:pt x="4528" y="1062"/>
                  <a:pt x="4524" y="1058"/>
                  <a:pt x="4521" y="1056"/>
                </a:cubicBezTo>
                <a:cubicBezTo>
                  <a:pt x="4526" y="1053"/>
                  <a:pt x="4530" y="1050"/>
                  <a:pt x="4535" y="1047"/>
                </a:cubicBezTo>
                <a:cubicBezTo>
                  <a:pt x="4540" y="1045"/>
                  <a:pt x="4541" y="1042"/>
                  <a:pt x="4539" y="1037"/>
                </a:cubicBezTo>
                <a:cubicBezTo>
                  <a:pt x="4533" y="1023"/>
                  <a:pt x="4520" y="1021"/>
                  <a:pt x="4509" y="1014"/>
                </a:cubicBezTo>
                <a:cubicBezTo>
                  <a:pt x="4507" y="1013"/>
                  <a:pt x="4506" y="1006"/>
                  <a:pt x="4506" y="1002"/>
                </a:cubicBezTo>
                <a:cubicBezTo>
                  <a:pt x="4507" y="996"/>
                  <a:pt x="4511" y="994"/>
                  <a:pt x="4514" y="996"/>
                </a:cubicBezTo>
                <a:cubicBezTo>
                  <a:pt x="4532" y="1014"/>
                  <a:pt x="4557" y="996"/>
                  <a:pt x="4573" y="1008"/>
                </a:cubicBezTo>
                <a:cubicBezTo>
                  <a:pt x="4595" y="1024"/>
                  <a:pt x="4612" y="1017"/>
                  <a:pt x="4631" y="1007"/>
                </a:cubicBezTo>
                <a:cubicBezTo>
                  <a:pt x="4633" y="1006"/>
                  <a:pt x="4636" y="1006"/>
                  <a:pt x="4637" y="1007"/>
                </a:cubicBezTo>
                <a:cubicBezTo>
                  <a:pt x="4653" y="1025"/>
                  <a:pt x="4675" y="1013"/>
                  <a:pt x="4691" y="1022"/>
                </a:cubicBezTo>
                <a:cubicBezTo>
                  <a:pt x="4723" y="1040"/>
                  <a:pt x="4761" y="1025"/>
                  <a:pt x="4793" y="1044"/>
                </a:cubicBezTo>
                <a:cubicBezTo>
                  <a:pt x="4807" y="1028"/>
                  <a:pt x="4818" y="1054"/>
                  <a:pt x="4832" y="1047"/>
                </a:cubicBezTo>
                <a:cubicBezTo>
                  <a:pt x="4841" y="1044"/>
                  <a:pt x="4847" y="1040"/>
                  <a:pt x="4848" y="1030"/>
                </a:cubicBezTo>
                <a:cubicBezTo>
                  <a:pt x="4848" y="1020"/>
                  <a:pt x="4846" y="1011"/>
                  <a:pt x="4840" y="1004"/>
                </a:cubicBezTo>
                <a:cubicBezTo>
                  <a:pt x="4832" y="997"/>
                  <a:pt x="4840" y="993"/>
                  <a:pt x="4843" y="987"/>
                </a:cubicBezTo>
                <a:cubicBezTo>
                  <a:pt x="4845" y="983"/>
                  <a:pt x="4844" y="978"/>
                  <a:pt x="4839" y="978"/>
                </a:cubicBezTo>
                <a:cubicBezTo>
                  <a:pt x="4833" y="978"/>
                  <a:pt x="4827" y="981"/>
                  <a:pt x="4822" y="985"/>
                </a:cubicBezTo>
                <a:cubicBezTo>
                  <a:pt x="4817" y="988"/>
                  <a:pt x="4814" y="989"/>
                  <a:pt x="4812" y="986"/>
                </a:cubicBezTo>
                <a:cubicBezTo>
                  <a:pt x="4811" y="984"/>
                  <a:pt x="4810" y="982"/>
                  <a:pt x="4810" y="980"/>
                </a:cubicBezTo>
                <a:cubicBezTo>
                  <a:pt x="4809" y="971"/>
                  <a:pt x="4813" y="967"/>
                  <a:pt x="4819" y="965"/>
                </a:cubicBezTo>
                <a:cubicBezTo>
                  <a:pt x="4823" y="963"/>
                  <a:pt x="4828" y="964"/>
                  <a:pt x="4832" y="964"/>
                </a:cubicBezTo>
                <a:cubicBezTo>
                  <a:pt x="4860" y="959"/>
                  <a:pt x="4891" y="972"/>
                  <a:pt x="4918" y="952"/>
                </a:cubicBezTo>
                <a:cubicBezTo>
                  <a:pt x="4921" y="949"/>
                  <a:pt x="4929" y="954"/>
                  <a:pt x="4935" y="956"/>
                </a:cubicBezTo>
                <a:cubicBezTo>
                  <a:pt x="4943" y="958"/>
                  <a:pt x="4951" y="962"/>
                  <a:pt x="4959" y="962"/>
                </a:cubicBezTo>
                <a:cubicBezTo>
                  <a:pt x="5014" y="963"/>
                  <a:pt x="5068" y="963"/>
                  <a:pt x="5123" y="963"/>
                </a:cubicBezTo>
                <a:cubicBezTo>
                  <a:pt x="5125" y="963"/>
                  <a:pt x="5128" y="964"/>
                  <a:pt x="5129" y="962"/>
                </a:cubicBezTo>
                <a:cubicBezTo>
                  <a:pt x="5131" y="960"/>
                  <a:pt x="5133" y="957"/>
                  <a:pt x="5135" y="954"/>
                </a:cubicBezTo>
                <a:cubicBezTo>
                  <a:pt x="5135" y="952"/>
                  <a:pt x="5132" y="950"/>
                  <a:pt x="5131" y="948"/>
                </a:cubicBezTo>
                <a:cubicBezTo>
                  <a:pt x="5123" y="930"/>
                  <a:pt x="5110" y="950"/>
                  <a:pt x="5100" y="942"/>
                </a:cubicBezTo>
                <a:cubicBezTo>
                  <a:pt x="5094" y="937"/>
                  <a:pt x="5084" y="936"/>
                  <a:pt x="5078" y="929"/>
                </a:cubicBezTo>
                <a:cubicBezTo>
                  <a:pt x="5068" y="916"/>
                  <a:pt x="5060" y="936"/>
                  <a:pt x="5052" y="929"/>
                </a:cubicBezTo>
                <a:cubicBezTo>
                  <a:pt x="5027" y="908"/>
                  <a:pt x="4993" y="934"/>
                  <a:pt x="4968" y="909"/>
                </a:cubicBezTo>
                <a:cubicBezTo>
                  <a:pt x="4968" y="909"/>
                  <a:pt x="4965" y="910"/>
                  <a:pt x="4963" y="912"/>
                </a:cubicBezTo>
                <a:cubicBezTo>
                  <a:pt x="4943" y="930"/>
                  <a:pt x="4930" y="904"/>
                  <a:pt x="4913" y="900"/>
                </a:cubicBezTo>
                <a:cubicBezTo>
                  <a:pt x="4913" y="879"/>
                  <a:pt x="4895" y="875"/>
                  <a:pt x="4884" y="870"/>
                </a:cubicBezTo>
                <a:cubicBezTo>
                  <a:pt x="4864" y="863"/>
                  <a:pt x="4847" y="851"/>
                  <a:pt x="4826" y="850"/>
                </a:cubicBezTo>
                <a:cubicBezTo>
                  <a:pt x="4820" y="849"/>
                  <a:pt x="4815" y="848"/>
                  <a:pt x="4812" y="842"/>
                </a:cubicBezTo>
                <a:cubicBezTo>
                  <a:pt x="4816" y="840"/>
                  <a:pt x="4819" y="837"/>
                  <a:pt x="4823" y="837"/>
                </a:cubicBezTo>
                <a:cubicBezTo>
                  <a:pt x="4846" y="836"/>
                  <a:pt x="4869" y="836"/>
                  <a:pt x="4892" y="835"/>
                </a:cubicBezTo>
                <a:cubicBezTo>
                  <a:pt x="4898" y="834"/>
                  <a:pt x="4906" y="832"/>
                  <a:pt x="4909" y="827"/>
                </a:cubicBezTo>
                <a:cubicBezTo>
                  <a:pt x="4912" y="823"/>
                  <a:pt x="4911" y="815"/>
                  <a:pt x="4911" y="808"/>
                </a:cubicBezTo>
                <a:cubicBezTo>
                  <a:pt x="4921" y="807"/>
                  <a:pt x="4931" y="807"/>
                  <a:pt x="4941" y="805"/>
                </a:cubicBezTo>
                <a:cubicBezTo>
                  <a:pt x="4943" y="805"/>
                  <a:pt x="4946" y="799"/>
                  <a:pt x="4947" y="795"/>
                </a:cubicBezTo>
                <a:cubicBezTo>
                  <a:pt x="4947" y="791"/>
                  <a:pt x="4945" y="783"/>
                  <a:pt x="4944" y="783"/>
                </a:cubicBezTo>
                <a:cubicBezTo>
                  <a:pt x="4921" y="782"/>
                  <a:pt x="4903" y="763"/>
                  <a:pt x="4879" y="765"/>
                </a:cubicBezTo>
                <a:cubicBezTo>
                  <a:pt x="4867" y="766"/>
                  <a:pt x="4854" y="764"/>
                  <a:pt x="4842" y="765"/>
                </a:cubicBezTo>
                <a:cubicBezTo>
                  <a:pt x="4827" y="767"/>
                  <a:pt x="4814" y="765"/>
                  <a:pt x="4802" y="754"/>
                </a:cubicBezTo>
                <a:cubicBezTo>
                  <a:pt x="4792" y="765"/>
                  <a:pt x="4780" y="767"/>
                  <a:pt x="4767" y="765"/>
                </a:cubicBezTo>
                <a:cubicBezTo>
                  <a:pt x="4737" y="761"/>
                  <a:pt x="4705" y="775"/>
                  <a:pt x="4676" y="753"/>
                </a:cubicBezTo>
                <a:cubicBezTo>
                  <a:pt x="4675" y="753"/>
                  <a:pt x="4673" y="756"/>
                  <a:pt x="4671" y="757"/>
                </a:cubicBezTo>
                <a:cubicBezTo>
                  <a:pt x="4660" y="767"/>
                  <a:pt x="4646" y="769"/>
                  <a:pt x="4636" y="760"/>
                </a:cubicBezTo>
                <a:cubicBezTo>
                  <a:pt x="4622" y="747"/>
                  <a:pt x="4613" y="770"/>
                  <a:pt x="4603" y="763"/>
                </a:cubicBezTo>
                <a:cubicBezTo>
                  <a:pt x="4592" y="757"/>
                  <a:pt x="4582" y="750"/>
                  <a:pt x="4569" y="750"/>
                </a:cubicBezTo>
                <a:cubicBezTo>
                  <a:pt x="4568" y="740"/>
                  <a:pt x="4571" y="728"/>
                  <a:pt x="4558" y="724"/>
                </a:cubicBezTo>
                <a:cubicBezTo>
                  <a:pt x="4541" y="718"/>
                  <a:pt x="4534" y="725"/>
                  <a:pt x="4530" y="75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72" name="Google Shape;72;p9"/>
          <p:cNvSpPr/>
          <p:nvPr/>
        </p:nvSpPr>
        <p:spPr>
          <a:xfrm>
            <a:off x="-787426" y="41532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73" name="Google Shape;73;p9"/>
          <p:cNvSpPr/>
          <p:nvPr/>
        </p:nvSpPr>
        <p:spPr>
          <a:xfrm>
            <a:off x="3452873" y="4305626"/>
            <a:ext cx="6399631" cy="2462825"/>
          </a:xfrm>
          <a:custGeom>
            <a:avLst/>
            <a:gdLst/>
            <a:ahLst/>
            <a:cxnLst/>
            <a:rect l="l" t="t" r="r" b="b"/>
            <a:pathLst>
              <a:path w="5514" h="2122" extrusionOk="0">
                <a:moveTo>
                  <a:pt x="5450" y="852"/>
                </a:moveTo>
                <a:cubicBezTo>
                  <a:pt x="5447" y="851"/>
                  <a:pt x="5446" y="848"/>
                  <a:pt x="5446" y="845"/>
                </a:cubicBezTo>
                <a:cubicBezTo>
                  <a:pt x="5445" y="845"/>
                  <a:pt x="5444" y="845"/>
                  <a:pt x="5444" y="845"/>
                </a:cubicBezTo>
                <a:lnTo>
                  <a:pt x="5445" y="844"/>
                </a:lnTo>
                <a:cubicBezTo>
                  <a:pt x="5445" y="844"/>
                  <a:pt x="5445" y="845"/>
                  <a:pt x="5446" y="845"/>
                </a:cubicBezTo>
                <a:cubicBezTo>
                  <a:pt x="5449" y="846"/>
                  <a:pt x="5453" y="847"/>
                  <a:pt x="5455" y="849"/>
                </a:cubicBezTo>
                <a:cubicBezTo>
                  <a:pt x="5457" y="852"/>
                  <a:pt x="5453" y="855"/>
                  <a:pt x="5450" y="852"/>
                </a:cubicBezTo>
                <a:moveTo>
                  <a:pt x="5376" y="882"/>
                </a:moveTo>
                <a:cubicBezTo>
                  <a:pt x="5376" y="881"/>
                  <a:pt x="5379" y="880"/>
                  <a:pt x="5381" y="879"/>
                </a:cubicBezTo>
                <a:cubicBezTo>
                  <a:pt x="5382" y="880"/>
                  <a:pt x="5386" y="882"/>
                  <a:pt x="5385" y="882"/>
                </a:cubicBezTo>
                <a:cubicBezTo>
                  <a:pt x="5382" y="888"/>
                  <a:pt x="5378" y="887"/>
                  <a:pt x="5376" y="882"/>
                </a:cubicBezTo>
                <a:moveTo>
                  <a:pt x="5359" y="910"/>
                </a:moveTo>
                <a:lnTo>
                  <a:pt x="5359" y="909"/>
                </a:lnTo>
                <a:cubicBezTo>
                  <a:pt x="5352" y="909"/>
                  <a:pt x="5346" y="907"/>
                  <a:pt x="5345" y="902"/>
                </a:cubicBezTo>
                <a:cubicBezTo>
                  <a:pt x="5344" y="897"/>
                  <a:pt x="5345" y="892"/>
                  <a:pt x="5337" y="891"/>
                </a:cubicBezTo>
                <a:cubicBezTo>
                  <a:pt x="5335" y="891"/>
                  <a:pt x="5332" y="897"/>
                  <a:pt x="5332" y="900"/>
                </a:cubicBezTo>
                <a:cubicBezTo>
                  <a:pt x="5331" y="916"/>
                  <a:pt x="5322" y="926"/>
                  <a:pt x="5303" y="930"/>
                </a:cubicBezTo>
                <a:cubicBezTo>
                  <a:pt x="5304" y="931"/>
                  <a:pt x="5303" y="931"/>
                  <a:pt x="5304" y="932"/>
                </a:cubicBezTo>
                <a:cubicBezTo>
                  <a:pt x="5303" y="932"/>
                  <a:pt x="5302" y="932"/>
                  <a:pt x="5302" y="933"/>
                </a:cubicBezTo>
                <a:cubicBezTo>
                  <a:pt x="5301" y="936"/>
                  <a:pt x="5301" y="940"/>
                  <a:pt x="5293" y="939"/>
                </a:cubicBezTo>
                <a:cubicBezTo>
                  <a:pt x="5293" y="939"/>
                  <a:pt x="5292" y="935"/>
                  <a:pt x="5293" y="935"/>
                </a:cubicBezTo>
                <a:cubicBezTo>
                  <a:pt x="5296" y="934"/>
                  <a:pt x="5299" y="933"/>
                  <a:pt x="5302" y="933"/>
                </a:cubicBezTo>
                <a:cubicBezTo>
                  <a:pt x="5302" y="932"/>
                  <a:pt x="5302" y="931"/>
                  <a:pt x="5302" y="931"/>
                </a:cubicBezTo>
                <a:cubicBezTo>
                  <a:pt x="5303" y="930"/>
                  <a:pt x="5303" y="930"/>
                  <a:pt x="5303" y="930"/>
                </a:cubicBezTo>
                <a:cubicBezTo>
                  <a:pt x="5300" y="912"/>
                  <a:pt x="5320" y="899"/>
                  <a:pt x="5322" y="882"/>
                </a:cubicBezTo>
                <a:cubicBezTo>
                  <a:pt x="5323" y="875"/>
                  <a:pt x="5338" y="877"/>
                  <a:pt x="5347" y="878"/>
                </a:cubicBezTo>
                <a:cubicBezTo>
                  <a:pt x="5354" y="878"/>
                  <a:pt x="5359" y="882"/>
                  <a:pt x="5359" y="888"/>
                </a:cubicBezTo>
                <a:cubicBezTo>
                  <a:pt x="5359" y="895"/>
                  <a:pt x="5359" y="902"/>
                  <a:pt x="5359" y="909"/>
                </a:cubicBezTo>
                <a:lnTo>
                  <a:pt x="5360" y="909"/>
                </a:lnTo>
                <a:lnTo>
                  <a:pt x="5359" y="910"/>
                </a:lnTo>
                <a:moveTo>
                  <a:pt x="5261" y="930"/>
                </a:moveTo>
                <a:cubicBezTo>
                  <a:pt x="5257" y="931"/>
                  <a:pt x="5253" y="929"/>
                  <a:pt x="5249" y="927"/>
                </a:cubicBezTo>
                <a:cubicBezTo>
                  <a:pt x="5243" y="925"/>
                  <a:pt x="5238" y="923"/>
                  <a:pt x="5233" y="921"/>
                </a:cubicBezTo>
                <a:lnTo>
                  <a:pt x="5233" y="921"/>
                </a:lnTo>
                <a:cubicBezTo>
                  <a:pt x="5232" y="921"/>
                  <a:pt x="5231" y="921"/>
                  <a:pt x="5230" y="922"/>
                </a:cubicBezTo>
                <a:cubicBezTo>
                  <a:pt x="5229" y="924"/>
                  <a:pt x="5227" y="926"/>
                  <a:pt x="5225" y="929"/>
                </a:cubicBezTo>
                <a:cubicBezTo>
                  <a:pt x="5218" y="921"/>
                  <a:pt x="5225" y="922"/>
                  <a:pt x="5230" y="922"/>
                </a:cubicBezTo>
                <a:cubicBezTo>
                  <a:pt x="5230" y="921"/>
                  <a:pt x="5231" y="920"/>
                  <a:pt x="5231" y="920"/>
                </a:cubicBezTo>
                <a:cubicBezTo>
                  <a:pt x="5232" y="920"/>
                  <a:pt x="5232" y="920"/>
                  <a:pt x="5233" y="921"/>
                </a:cubicBezTo>
                <a:cubicBezTo>
                  <a:pt x="5234" y="915"/>
                  <a:pt x="5237" y="911"/>
                  <a:pt x="5245" y="910"/>
                </a:cubicBezTo>
                <a:cubicBezTo>
                  <a:pt x="5258" y="910"/>
                  <a:pt x="5264" y="919"/>
                  <a:pt x="5271" y="926"/>
                </a:cubicBezTo>
                <a:cubicBezTo>
                  <a:pt x="5268" y="927"/>
                  <a:pt x="5264" y="930"/>
                  <a:pt x="5261" y="930"/>
                </a:cubicBezTo>
                <a:moveTo>
                  <a:pt x="5247" y="779"/>
                </a:moveTo>
                <a:cubicBezTo>
                  <a:pt x="5247" y="779"/>
                  <a:pt x="5247" y="780"/>
                  <a:pt x="5247" y="781"/>
                </a:cubicBezTo>
                <a:cubicBezTo>
                  <a:pt x="5250" y="782"/>
                  <a:pt x="5253" y="782"/>
                  <a:pt x="5256" y="784"/>
                </a:cubicBezTo>
                <a:cubicBezTo>
                  <a:pt x="5256" y="784"/>
                  <a:pt x="5256" y="787"/>
                  <a:pt x="5255" y="787"/>
                </a:cubicBezTo>
                <a:cubicBezTo>
                  <a:pt x="5249" y="787"/>
                  <a:pt x="5248" y="784"/>
                  <a:pt x="5247" y="781"/>
                </a:cubicBezTo>
                <a:cubicBezTo>
                  <a:pt x="5247" y="780"/>
                  <a:pt x="5246" y="780"/>
                  <a:pt x="5245" y="780"/>
                </a:cubicBezTo>
                <a:lnTo>
                  <a:pt x="5247" y="779"/>
                </a:lnTo>
                <a:moveTo>
                  <a:pt x="4948" y="943"/>
                </a:moveTo>
                <a:cubicBezTo>
                  <a:pt x="4948" y="942"/>
                  <a:pt x="4948" y="942"/>
                  <a:pt x="4948" y="942"/>
                </a:cubicBezTo>
                <a:cubicBezTo>
                  <a:pt x="4938" y="941"/>
                  <a:pt x="4934" y="936"/>
                  <a:pt x="4935" y="928"/>
                </a:cubicBezTo>
                <a:cubicBezTo>
                  <a:pt x="4936" y="926"/>
                  <a:pt x="4941" y="924"/>
                  <a:pt x="4944" y="923"/>
                </a:cubicBezTo>
                <a:cubicBezTo>
                  <a:pt x="4944" y="923"/>
                  <a:pt x="4948" y="925"/>
                  <a:pt x="4948" y="927"/>
                </a:cubicBezTo>
                <a:cubicBezTo>
                  <a:pt x="4949" y="932"/>
                  <a:pt x="4948" y="937"/>
                  <a:pt x="4948" y="942"/>
                </a:cubicBezTo>
                <a:cubicBezTo>
                  <a:pt x="4949" y="942"/>
                  <a:pt x="4949" y="942"/>
                  <a:pt x="4950" y="942"/>
                </a:cubicBezTo>
                <a:lnTo>
                  <a:pt x="4948" y="943"/>
                </a:lnTo>
                <a:moveTo>
                  <a:pt x="4835" y="1008"/>
                </a:moveTo>
                <a:cubicBezTo>
                  <a:pt x="4835" y="1007"/>
                  <a:pt x="4835" y="1007"/>
                  <a:pt x="4834" y="1007"/>
                </a:cubicBezTo>
                <a:cubicBezTo>
                  <a:pt x="4830" y="1007"/>
                  <a:pt x="4826" y="1006"/>
                  <a:pt x="4823" y="1006"/>
                </a:cubicBezTo>
                <a:cubicBezTo>
                  <a:pt x="4814" y="1007"/>
                  <a:pt x="4809" y="1004"/>
                  <a:pt x="4809" y="997"/>
                </a:cubicBezTo>
                <a:cubicBezTo>
                  <a:pt x="4810" y="994"/>
                  <a:pt x="4812" y="991"/>
                  <a:pt x="4814" y="988"/>
                </a:cubicBezTo>
                <a:cubicBezTo>
                  <a:pt x="4818" y="990"/>
                  <a:pt x="4823" y="992"/>
                  <a:pt x="4825" y="995"/>
                </a:cubicBezTo>
                <a:cubicBezTo>
                  <a:pt x="4829" y="998"/>
                  <a:pt x="4832" y="1003"/>
                  <a:pt x="4834" y="1007"/>
                </a:cubicBezTo>
                <a:cubicBezTo>
                  <a:pt x="4835" y="1007"/>
                  <a:pt x="4836" y="1007"/>
                  <a:pt x="4837" y="1007"/>
                </a:cubicBezTo>
                <a:lnTo>
                  <a:pt x="4835" y="1008"/>
                </a:lnTo>
                <a:moveTo>
                  <a:pt x="4793" y="1073"/>
                </a:moveTo>
                <a:lnTo>
                  <a:pt x="4793" y="1072"/>
                </a:lnTo>
                <a:lnTo>
                  <a:pt x="4794" y="1073"/>
                </a:lnTo>
                <a:lnTo>
                  <a:pt x="4793" y="1073"/>
                </a:lnTo>
                <a:cubicBezTo>
                  <a:pt x="4793" y="1074"/>
                  <a:pt x="4794" y="1076"/>
                  <a:pt x="4793" y="1077"/>
                </a:cubicBezTo>
                <a:cubicBezTo>
                  <a:pt x="4792" y="1082"/>
                  <a:pt x="4790" y="1086"/>
                  <a:pt x="4788" y="1091"/>
                </a:cubicBezTo>
                <a:cubicBezTo>
                  <a:pt x="4786" y="1089"/>
                  <a:pt x="4781" y="1088"/>
                  <a:pt x="4781" y="1086"/>
                </a:cubicBezTo>
                <a:cubicBezTo>
                  <a:pt x="4779" y="1079"/>
                  <a:pt x="4782" y="1073"/>
                  <a:pt x="4793" y="1073"/>
                </a:cubicBezTo>
                <a:moveTo>
                  <a:pt x="4813" y="1127"/>
                </a:moveTo>
                <a:cubicBezTo>
                  <a:pt x="4814" y="1127"/>
                  <a:pt x="4816" y="1131"/>
                  <a:pt x="4817" y="1134"/>
                </a:cubicBezTo>
                <a:cubicBezTo>
                  <a:pt x="4813" y="1134"/>
                  <a:pt x="4809" y="1136"/>
                  <a:pt x="4806" y="1136"/>
                </a:cubicBezTo>
                <a:cubicBezTo>
                  <a:pt x="4802" y="1136"/>
                  <a:pt x="4799" y="1133"/>
                  <a:pt x="4794" y="1131"/>
                </a:cubicBezTo>
                <a:cubicBezTo>
                  <a:pt x="4801" y="1129"/>
                  <a:pt x="4807" y="1128"/>
                  <a:pt x="4813" y="1127"/>
                </a:cubicBezTo>
                <a:moveTo>
                  <a:pt x="4779" y="485"/>
                </a:moveTo>
                <a:cubicBezTo>
                  <a:pt x="4779" y="494"/>
                  <a:pt x="4772" y="497"/>
                  <a:pt x="4762" y="496"/>
                </a:cubicBezTo>
                <a:cubicBezTo>
                  <a:pt x="4759" y="495"/>
                  <a:pt x="4755" y="492"/>
                  <a:pt x="4753" y="490"/>
                </a:cubicBezTo>
                <a:cubicBezTo>
                  <a:pt x="4750" y="485"/>
                  <a:pt x="4757" y="478"/>
                  <a:pt x="4767" y="476"/>
                </a:cubicBezTo>
                <a:cubicBezTo>
                  <a:pt x="4770" y="475"/>
                  <a:pt x="4775" y="476"/>
                  <a:pt x="4779" y="476"/>
                </a:cubicBezTo>
                <a:cubicBezTo>
                  <a:pt x="4779" y="475"/>
                  <a:pt x="4779" y="475"/>
                  <a:pt x="4779" y="475"/>
                </a:cubicBezTo>
                <a:lnTo>
                  <a:pt x="4780" y="476"/>
                </a:lnTo>
                <a:lnTo>
                  <a:pt x="4779" y="476"/>
                </a:lnTo>
                <a:cubicBezTo>
                  <a:pt x="4779" y="479"/>
                  <a:pt x="4779" y="482"/>
                  <a:pt x="4779" y="485"/>
                </a:cubicBezTo>
                <a:moveTo>
                  <a:pt x="4758" y="1125"/>
                </a:moveTo>
                <a:cubicBezTo>
                  <a:pt x="4756" y="1124"/>
                  <a:pt x="4754" y="1122"/>
                  <a:pt x="4754" y="1121"/>
                </a:cubicBezTo>
                <a:cubicBezTo>
                  <a:pt x="4754" y="1120"/>
                  <a:pt x="4757" y="1118"/>
                  <a:pt x="4758" y="1117"/>
                </a:cubicBezTo>
                <a:cubicBezTo>
                  <a:pt x="4760" y="1119"/>
                  <a:pt x="4761" y="1120"/>
                  <a:pt x="4763" y="1122"/>
                </a:cubicBezTo>
                <a:cubicBezTo>
                  <a:pt x="4761" y="1123"/>
                  <a:pt x="4759" y="1124"/>
                  <a:pt x="4758" y="1125"/>
                </a:cubicBezTo>
                <a:moveTo>
                  <a:pt x="4758" y="1097"/>
                </a:moveTo>
                <a:cubicBezTo>
                  <a:pt x="4759" y="1096"/>
                  <a:pt x="4760" y="1098"/>
                  <a:pt x="4762" y="1098"/>
                </a:cubicBezTo>
                <a:cubicBezTo>
                  <a:pt x="4762" y="1099"/>
                  <a:pt x="4762" y="1101"/>
                  <a:pt x="4761" y="1102"/>
                </a:cubicBezTo>
                <a:cubicBezTo>
                  <a:pt x="4759" y="1104"/>
                  <a:pt x="4756" y="1103"/>
                  <a:pt x="4754" y="1099"/>
                </a:cubicBezTo>
                <a:cubicBezTo>
                  <a:pt x="4753" y="1099"/>
                  <a:pt x="4756" y="1097"/>
                  <a:pt x="4758" y="1097"/>
                </a:cubicBezTo>
                <a:moveTo>
                  <a:pt x="4735" y="1068"/>
                </a:moveTo>
                <a:cubicBezTo>
                  <a:pt x="4729" y="1070"/>
                  <a:pt x="4725" y="1070"/>
                  <a:pt x="4725" y="1066"/>
                </a:cubicBezTo>
                <a:cubicBezTo>
                  <a:pt x="4725" y="1061"/>
                  <a:pt x="4727" y="1054"/>
                  <a:pt x="4731" y="1053"/>
                </a:cubicBezTo>
                <a:cubicBezTo>
                  <a:pt x="4739" y="1051"/>
                  <a:pt x="4748" y="1053"/>
                  <a:pt x="4757" y="1053"/>
                </a:cubicBezTo>
                <a:cubicBezTo>
                  <a:pt x="4759" y="1053"/>
                  <a:pt x="4760" y="1055"/>
                  <a:pt x="4762" y="1056"/>
                </a:cubicBezTo>
                <a:cubicBezTo>
                  <a:pt x="4761" y="1057"/>
                  <a:pt x="4760" y="1059"/>
                  <a:pt x="4758" y="1060"/>
                </a:cubicBezTo>
                <a:cubicBezTo>
                  <a:pt x="4750" y="1062"/>
                  <a:pt x="4742" y="1064"/>
                  <a:pt x="4735" y="1068"/>
                </a:cubicBezTo>
                <a:moveTo>
                  <a:pt x="4731" y="1298"/>
                </a:moveTo>
                <a:cubicBezTo>
                  <a:pt x="4729" y="1297"/>
                  <a:pt x="4727" y="1295"/>
                  <a:pt x="4726" y="1294"/>
                </a:cubicBezTo>
                <a:cubicBezTo>
                  <a:pt x="4727" y="1293"/>
                  <a:pt x="4728" y="1292"/>
                  <a:pt x="4730" y="1291"/>
                </a:cubicBezTo>
                <a:cubicBezTo>
                  <a:pt x="4731" y="1292"/>
                  <a:pt x="4732" y="1294"/>
                  <a:pt x="4733" y="1295"/>
                </a:cubicBezTo>
                <a:cubicBezTo>
                  <a:pt x="4733" y="1296"/>
                  <a:pt x="4732" y="1297"/>
                  <a:pt x="4731" y="1298"/>
                </a:cubicBezTo>
                <a:moveTo>
                  <a:pt x="4827" y="1195"/>
                </a:moveTo>
                <a:lnTo>
                  <a:pt x="4831" y="1195"/>
                </a:lnTo>
                <a:cubicBezTo>
                  <a:pt x="4830" y="1197"/>
                  <a:pt x="4829" y="1199"/>
                  <a:pt x="4829" y="1201"/>
                </a:cubicBezTo>
                <a:cubicBezTo>
                  <a:pt x="4827" y="1200"/>
                  <a:pt x="4826" y="1199"/>
                  <a:pt x="4825" y="1198"/>
                </a:cubicBezTo>
                <a:cubicBezTo>
                  <a:pt x="4825" y="1197"/>
                  <a:pt x="4826" y="1196"/>
                  <a:pt x="4827" y="1195"/>
                </a:cubicBezTo>
                <a:moveTo>
                  <a:pt x="4843" y="1161"/>
                </a:moveTo>
                <a:cubicBezTo>
                  <a:pt x="4845" y="1161"/>
                  <a:pt x="4846" y="1163"/>
                  <a:pt x="4847" y="1164"/>
                </a:cubicBezTo>
                <a:cubicBezTo>
                  <a:pt x="4847" y="1165"/>
                  <a:pt x="4846" y="1166"/>
                  <a:pt x="4845" y="1167"/>
                </a:cubicBezTo>
                <a:cubicBezTo>
                  <a:pt x="4843" y="1166"/>
                  <a:pt x="4841" y="1165"/>
                  <a:pt x="4839" y="1164"/>
                </a:cubicBezTo>
                <a:cubicBezTo>
                  <a:pt x="4840" y="1163"/>
                  <a:pt x="4842" y="1161"/>
                  <a:pt x="4843" y="1161"/>
                </a:cubicBezTo>
                <a:moveTo>
                  <a:pt x="4854" y="1217"/>
                </a:moveTo>
                <a:cubicBezTo>
                  <a:pt x="4855" y="1216"/>
                  <a:pt x="4856" y="1215"/>
                  <a:pt x="4857" y="1215"/>
                </a:cubicBezTo>
                <a:lnTo>
                  <a:pt x="4857" y="1215"/>
                </a:lnTo>
                <a:lnTo>
                  <a:pt x="4857" y="1215"/>
                </a:lnTo>
                <a:cubicBezTo>
                  <a:pt x="4859" y="1216"/>
                  <a:pt x="4860" y="1218"/>
                  <a:pt x="4862" y="1219"/>
                </a:cubicBezTo>
                <a:cubicBezTo>
                  <a:pt x="4860" y="1220"/>
                  <a:pt x="4859" y="1222"/>
                  <a:pt x="4857" y="1223"/>
                </a:cubicBezTo>
                <a:cubicBezTo>
                  <a:pt x="4856" y="1222"/>
                  <a:pt x="4855" y="1221"/>
                  <a:pt x="4854" y="1221"/>
                </a:cubicBezTo>
                <a:cubicBezTo>
                  <a:pt x="4853" y="1220"/>
                  <a:pt x="4853" y="1219"/>
                  <a:pt x="4853" y="1219"/>
                </a:cubicBezTo>
                <a:cubicBezTo>
                  <a:pt x="4853" y="1218"/>
                  <a:pt x="4854" y="1217"/>
                  <a:pt x="4854" y="1217"/>
                </a:cubicBezTo>
                <a:moveTo>
                  <a:pt x="4699" y="1380"/>
                </a:moveTo>
                <a:cubicBezTo>
                  <a:pt x="4700" y="1379"/>
                  <a:pt x="4704" y="1378"/>
                  <a:pt x="4708" y="1377"/>
                </a:cubicBezTo>
                <a:lnTo>
                  <a:pt x="4708" y="1376"/>
                </a:lnTo>
                <a:lnTo>
                  <a:pt x="4709" y="1377"/>
                </a:lnTo>
                <a:lnTo>
                  <a:pt x="4708" y="1377"/>
                </a:lnTo>
                <a:cubicBezTo>
                  <a:pt x="4707" y="1380"/>
                  <a:pt x="4706" y="1383"/>
                  <a:pt x="4703" y="1384"/>
                </a:cubicBezTo>
                <a:cubicBezTo>
                  <a:pt x="4700" y="1386"/>
                  <a:pt x="4697" y="1384"/>
                  <a:pt x="4699" y="1380"/>
                </a:cubicBezTo>
                <a:moveTo>
                  <a:pt x="4787" y="1671"/>
                </a:moveTo>
                <a:lnTo>
                  <a:pt x="4787" y="1671"/>
                </a:lnTo>
                <a:lnTo>
                  <a:pt x="4787" y="1671"/>
                </a:lnTo>
                <a:cubicBezTo>
                  <a:pt x="4789" y="1674"/>
                  <a:pt x="4792" y="1677"/>
                  <a:pt x="4792" y="1680"/>
                </a:cubicBezTo>
                <a:cubicBezTo>
                  <a:pt x="4792" y="1682"/>
                  <a:pt x="4791" y="1683"/>
                  <a:pt x="4790" y="1684"/>
                </a:cubicBezTo>
                <a:cubicBezTo>
                  <a:pt x="4789" y="1686"/>
                  <a:pt x="4787" y="1687"/>
                  <a:pt x="4786" y="1689"/>
                </a:cubicBezTo>
                <a:lnTo>
                  <a:pt x="4786" y="1689"/>
                </a:lnTo>
                <a:lnTo>
                  <a:pt x="4786" y="1689"/>
                </a:lnTo>
                <a:cubicBezTo>
                  <a:pt x="4785" y="1687"/>
                  <a:pt x="4784" y="1686"/>
                  <a:pt x="4783" y="1684"/>
                </a:cubicBezTo>
                <a:cubicBezTo>
                  <a:pt x="4782" y="1683"/>
                  <a:pt x="4781" y="1681"/>
                  <a:pt x="4781" y="1680"/>
                </a:cubicBezTo>
                <a:cubicBezTo>
                  <a:pt x="4781" y="1677"/>
                  <a:pt x="4784" y="1674"/>
                  <a:pt x="4787" y="1671"/>
                </a:cubicBezTo>
                <a:moveTo>
                  <a:pt x="4784" y="1641"/>
                </a:moveTo>
                <a:lnTo>
                  <a:pt x="4785" y="1640"/>
                </a:lnTo>
                <a:cubicBezTo>
                  <a:pt x="4789" y="1639"/>
                  <a:pt x="4793" y="1638"/>
                  <a:pt x="4797" y="1637"/>
                </a:cubicBezTo>
                <a:cubicBezTo>
                  <a:pt x="4807" y="1637"/>
                  <a:pt x="4816" y="1637"/>
                  <a:pt x="4820" y="1645"/>
                </a:cubicBezTo>
                <a:cubicBezTo>
                  <a:pt x="4821" y="1648"/>
                  <a:pt x="4818" y="1651"/>
                  <a:pt x="4818" y="1655"/>
                </a:cubicBezTo>
                <a:cubicBezTo>
                  <a:pt x="4806" y="1651"/>
                  <a:pt x="4795" y="1647"/>
                  <a:pt x="4783" y="1643"/>
                </a:cubicBezTo>
                <a:cubicBezTo>
                  <a:pt x="4783" y="1643"/>
                  <a:pt x="4784" y="1642"/>
                  <a:pt x="4784" y="1641"/>
                </a:cubicBezTo>
                <a:moveTo>
                  <a:pt x="4841" y="1607"/>
                </a:moveTo>
                <a:cubicBezTo>
                  <a:pt x="4842" y="1607"/>
                  <a:pt x="4845" y="1607"/>
                  <a:pt x="4846" y="1608"/>
                </a:cubicBezTo>
                <a:cubicBezTo>
                  <a:pt x="4847" y="1611"/>
                  <a:pt x="4848" y="1613"/>
                  <a:pt x="4850" y="1616"/>
                </a:cubicBezTo>
                <a:cubicBezTo>
                  <a:pt x="4847" y="1619"/>
                  <a:pt x="4845" y="1621"/>
                  <a:pt x="4843" y="1624"/>
                </a:cubicBezTo>
                <a:lnTo>
                  <a:pt x="4843" y="1624"/>
                </a:lnTo>
                <a:lnTo>
                  <a:pt x="4843" y="1624"/>
                </a:lnTo>
                <a:cubicBezTo>
                  <a:pt x="4841" y="1623"/>
                  <a:pt x="4840" y="1622"/>
                  <a:pt x="4839" y="1621"/>
                </a:cubicBezTo>
                <a:cubicBezTo>
                  <a:pt x="4837" y="1616"/>
                  <a:pt x="4834" y="1611"/>
                  <a:pt x="4841" y="1607"/>
                </a:cubicBezTo>
                <a:moveTo>
                  <a:pt x="4854" y="1434"/>
                </a:moveTo>
                <a:cubicBezTo>
                  <a:pt x="4862" y="1433"/>
                  <a:pt x="4863" y="1436"/>
                  <a:pt x="4863" y="1441"/>
                </a:cubicBezTo>
                <a:cubicBezTo>
                  <a:pt x="4864" y="1441"/>
                  <a:pt x="4864" y="1441"/>
                  <a:pt x="4865" y="1441"/>
                </a:cubicBezTo>
                <a:lnTo>
                  <a:pt x="4864" y="1442"/>
                </a:lnTo>
                <a:lnTo>
                  <a:pt x="4863" y="1441"/>
                </a:lnTo>
                <a:cubicBezTo>
                  <a:pt x="4860" y="1439"/>
                  <a:pt x="4857" y="1438"/>
                  <a:pt x="4854" y="1437"/>
                </a:cubicBezTo>
                <a:cubicBezTo>
                  <a:pt x="4853" y="1437"/>
                  <a:pt x="4854" y="1434"/>
                  <a:pt x="4854" y="1434"/>
                </a:cubicBezTo>
                <a:moveTo>
                  <a:pt x="4904" y="1544"/>
                </a:moveTo>
                <a:cubicBezTo>
                  <a:pt x="4903" y="1545"/>
                  <a:pt x="4901" y="1547"/>
                  <a:pt x="4900" y="1548"/>
                </a:cubicBezTo>
                <a:lnTo>
                  <a:pt x="4900" y="1548"/>
                </a:lnTo>
                <a:cubicBezTo>
                  <a:pt x="4898" y="1546"/>
                  <a:pt x="4895" y="1545"/>
                  <a:pt x="4896" y="1544"/>
                </a:cubicBezTo>
                <a:cubicBezTo>
                  <a:pt x="4899" y="1540"/>
                  <a:pt x="4902" y="1540"/>
                  <a:pt x="4904" y="1544"/>
                </a:cubicBezTo>
                <a:moveTo>
                  <a:pt x="4944" y="1510"/>
                </a:moveTo>
                <a:cubicBezTo>
                  <a:pt x="4945" y="1512"/>
                  <a:pt x="4946" y="1515"/>
                  <a:pt x="4948" y="1517"/>
                </a:cubicBezTo>
                <a:cubicBezTo>
                  <a:pt x="4948" y="1517"/>
                  <a:pt x="4949" y="1517"/>
                  <a:pt x="4950" y="1517"/>
                </a:cubicBezTo>
                <a:lnTo>
                  <a:pt x="4949" y="1518"/>
                </a:lnTo>
                <a:cubicBezTo>
                  <a:pt x="4948" y="1518"/>
                  <a:pt x="4948" y="1517"/>
                  <a:pt x="4948" y="1517"/>
                </a:cubicBezTo>
                <a:cubicBezTo>
                  <a:pt x="4943" y="1516"/>
                  <a:pt x="4939" y="1516"/>
                  <a:pt x="4939" y="1511"/>
                </a:cubicBezTo>
                <a:cubicBezTo>
                  <a:pt x="4939" y="1510"/>
                  <a:pt x="4943" y="1510"/>
                  <a:pt x="4944" y="1510"/>
                </a:cubicBezTo>
                <a:moveTo>
                  <a:pt x="4654" y="1294"/>
                </a:moveTo>
                <a:cubicBezTo>
                  <a:pt x="4654" y="1294"/>
                  <a:pt x="4657" y="1292"/>
                  <a:pt x="4659" y="1291"/>
                </a:cubicBezTo>
                <a:cubicBezTo>
                  <a:pt x="4661" y="1292"/>
                  <a:pt x="4664" y="1294"/>
                  <a:pt x="4664" y="1295"/>
                </a:cubicBezTo>
                <a:cubicBezTo>
                  <a:pt x="4660" y="1300"/>
                  <a:pt x="4657" y="1300"/>
                  <a:pt x="4654" y="1294"/>
                </a:cubicBezTo>
                <a:moveTo>
                  <a:pt x="4658" y="1744"/>
                </a:moveTo>
                <a:cubicBezTo>
                  <a:pt x="4657" y="1742"/>
                  <a:pt x="4654" y="1741"/>
                  <a:pt x="4654" y="1740"/>
                </a:cubicBezTo>
                <a:cubicBezTo>
                  <a:pt x="4655" y="1739"/>
                  <a:pt x="4657" y="1738"/>
                  <a:pt x="4659" y="1737"/>
                </a:cubicBezTo>
                <a:cubicBezTo>
                  <a:pt x="4660" y="1738"/>
                  <a:pt x="4662" y="1739"/>
                  <a:pt x="4663" y="1740"/>
                </a:cubicBezTo>
                <a:cubicBezTo>
                  <a:pt x="4662" y="1741"/>
                  <a:pt x="4660" y="1743"/>
                  <a:pt x="4658" y="1744"/>
                </a:cubicBezTo>
                <a:moveTo>
                  <a:pt x="4659" y="955"/>
                </a:moveTo>
                <a:cubicBezTo>
                  <a:pt x="4661" y="956"/>
                  <a:pt x="4662" y="957"/>
                  <a:pt x="4664" y="959"/>
                </a:cubicBezTo>
                <a:cubicBezTo>
                  <a:pt x="4662" y="960"/>
                  <a:pt x="4660" y="961"/>
                  <a:pt x="4658" y="962"/>
                </a:cubicBezTo>
                <a:cubicBezTo>
                  <a:pt x="4657" y="961"/>
                  <a:pt x="4654" y="960"/>
                  <a:pt x="4654" y="958"/>
                </a:cubicBezTo>
                <a:cubicBezTo>
                  <a:pt x="4655" y="957"/>
                  <a:pt x="4657" y="956"/>
                  <a:pt x="4659" y="955"/>
                </a:cubicBezTo>
                <a:moveTo>
                  <a:pt x="4633" y="1721"/>
                </a:moveTo>
                <a:lnTo>
                  <a:pt x="4633" y="1721"/>
                </a:lnTo>
                <a:cubicBezTo>
                  <a:pt x="4631" y="1720"/>
                  <a:pt x="4629" y="1718"/>
                  <a:pt x="4627" y="1717"/>
                </a:cubicBezTo>
                <a:cubicBezTo>
                  <a:pt x="4628" y="1716"/>
                  <a:pt x="4629" y="1715"/>
                  <a:pt x="4631" y="1714"/>
                </a:cubicBezTo>
                <a:cubicBezTo>
                  <a:pt x="4632" y="1715"/>
                  <a:pt x="4634" y="1716"/>
                  <a:pt x="4635" y="1717"/>
                </a:cubicBezTo>
                <a:cubicBezTo>
                  <a:pt x="4634" y="1719"/>
                  <a:pt x="4633" y="1720"/>
                  <a:pt x="4633" y="1721"/>
                </a:cubicBezTo>
                <a:moveTo>
                  <a:pt x="4609" y="454"/>
                </a:moveTo>
                <a:cubicBezTo>
                  <a:pt x="4607" y="456"/>
                  <a:pt x="4605" y="459"/>
                  <a:pt x="4603" y="462"/>
                </a:cubicBezTo>
                <a:lnTo>
                  <a:pt x="4603" y="462"/>
                </a:lnTo>
                <a:lnTo>
                  <a:pt x="4603" y="462"/>
                </a:lnTo>
                <a:cubicBezTo>
                  <a:pt x="4602" y="461"/>
                  <a:pt x="4601" y="461"/>
                  <a:pt x="4600" y="460"/>
                </a:cubicBezTo>
                <a:lnTo>
                  <a:pt x="4599" y="459"/>
                </a:lnTo>
                <a:cubicBezTo>
                  <a:pt x="4596" y="454"/>
                  <a:pt x="4592" y="450"/>
                  <a:pt x="4600" y="446"/>
                </a:cubicBezTo>
                <a:cubicBezTo>
                  <a:pt x="4601" y="445"/>
                  <a:pt x="4604" y="445"/>
                  <a:pt x="4604" y="445"/>
                </a:cubicBezTo>
                <a:cubicBezTo>
                  <a:pt x="4606" y="448"/>
                  <a:pt x="4607" y="451"/>
                  <a:pt x="4609" y="454"/>
                </a:cubicBezTo>
                <a:moveTo>
                  <a:pt x="4540" y="452"/>
                </a:moveTo>
                <a:cubicBezTo>
                  <a:pt x="4536" y="452"/>
                  <a:pt x="4532" y="450"/>
                  <a:pt x="4528" y="449"/>
                </a:cubicBezTo>
                <a:lnTo>
                  <a:pt x="4528" y="449"/>
                </a:lnTo>
                <a:lnTo>
                  <a:pt x="4528" y="449"/>
                </a:lnTo>
                <a:cubicBezTo>
                  <a:pt x="4530" y="448"/>
                  <a:pt x="4531" y="447"/>
                  <a:pt x="4532" y="446"/>
                </a:cubicBezTo>
                <a:cubicBezTo>
                  <a:pt x="4534" y="445"/>
                  <a:pt x="4535" y="444"/>
                  <a:pt x="4537" y="444"/>
                </a:cubicBezTo>
                <a:cubicBezTo>
                  <a:pt x="4540" y="444"/>
                  <a:pt x="4544" y="446"/>
                  <a:pt x="4549" y="447"/>
                </a:cubicBezTo>
                <a:cubicBezTo>
                  <a:pt x="4546" y="449"/>
                  <a:pt x="4543" y="452"/>
                  <a:pt x="4540" y="452"/>
                </a:cubicBezTo>
                <a:moveTo>
                  <a:pt x="4476" y="451"/>
                </a:moveTo>
                <a:cubicBezTo>
                  <a:pt x="4475" y="450"/>
                  <a:pt x="4473" y="450"/>
                  <a:pt x="4472" y="449"/>
                </a:cubicBezTo>
                <a:cubicBezTo>
                  <a:pt x="4474" y="448"/>
                  <a:pt x="4475" y="446"/>
                  <a:pt x="4477" y="445"/>
                </a:cubicBezTo>
                <a:cubicBezTo>
                  <a:pt x="4478" y="446"/>
                  <a:pt x="4479" y="447"/>
                  <a:pt x="4481" y="448"/>
                </a:cubicBezTo>
                <a:cubicBezTo>
                  <a:pt x="4479" y="449"/>
                  <a:pt x="4478" y="450"/>
                  <a:pt x="4476" y="451"/>
                </a:cubicBezTo>
                <a:moveTo>
                  <a:pt x="4251" y="1840"/>
                </a:moveTo>
                <a:cubicBezTo>
                  <a:pt x="4249" y="1839"/>
                  <a:pt x="4246" y="1839"/>
                  <a:pt x="4244" y="1838"/>
                </a:cubicBezTo>
                <a:cubicBezTo>
                  <a:pt x="4245" y="1837"/>
                  <a:pt x="4246" y="1835"/>
                  <a:pt x="4248" y="1835"/>
                </a:cubicBezTo>
                <a:cubicBezTo>
                  <a:pt x="4249" y="1835"/>
                  <a:pt x="4251" y="1836"/>
                  <a:pt x="4252" y="1837"/>
                </a:cubicBezTo>
                <a:cubicBezTo>
                  <a:pt x="4252" y="1838"/>
                  <a:pt x="4251" y="1839"/>
                  <a:pt x="4251" y="1840"/>
                </a:cubicBezTo>
                <a:moveTo>
                  <a:pt x="4205" y="256"/>
                </a:moveTo>
                <a:cubicBezTo>
                  <a:pt x="4204" y="254"/>
                  <a:pt x="4203" y="252"/>
                  <a:pt x="4202" y="251"/>
                </a:cubicBezTo>
                <a:cubicBezTo>
                  <a:pt x="4201" y="249"/>
                  <a:pt x="4201" y="248"/>
                  <a:pt x="4201" y="246"/>
                </a:cubicBezTo>
                <a:cubicBezTo>
                  <a:pt x="4201" y="244"/>
                  <a:pt x="4205" y="242"/>
                  <a:pt x="4208" y="240"/>
                </a:cubicBezTo>
                <a:cubicBezTo>
                  <a:pt x="4209" y="243"/>
                  <a:pt x="4211" y="246"/>
                  <a:pt x="4213" y="250"/>
                </a:cubicBezTo>
                <a:cubicBezTo>
                  <a:pt x="4210" y="252"/>
                  <a:pt x="4207" y="254"/>
                  <a:pt x="4205" y="256"/>
                </a:cubicBezTo>
                <a:moveTo>
                  <a:pt x="4194" y="1851"/>
                </a:moveTo>
                <a:cubicBezTo>
                  <a:pt x="4191" y="1849"/>
                  <a:pt x="4186" y="1847"/>
                  <a:pt x="4186" y="1847"/>
                </a:cubicBezTo>
                <a:cubicBezTo>
                  <a:pt x="4187" y="1842"/>
                  <a:pt x="4190" y="1838"/>
                  <a:pt x="4192" y="1833"/>
                </a:cubicBezTo>
                <a:cubicBezTo>
                  <a:pt x="4194" y="1836"/>
                  <a:pt x="4196" y="1839"/>
                  <a:pt x="4199" y="1842"/>
                </a:cubicBezTo>
                <a:lnTo>
                  <a:pt x="4199" y="1842"/>
                </a:lnTo>
                <a:cubicBezTo>
                  <a:pt x="4197" y="1845"/>
                  <a:pt x="4196" y="1848"/>
                  <a:pt x="4194" y="1851"/>
                </a:cubicBezTo>
                <a:moveTo>
                  <a:pt x="4176" y="81"/>
                </a:moveTo>
                <a:cubicBezTo>
                  <a:pt x="4178" y="79"/>
                  <a:pt x="4180" y="76"/>
                  <a:pt x="4183" y="75"/>
                </a:cubicBezTo>
                <a:cubicBezTo>
                  <a:pt x="4188" y="73"/>
                  <a:pt x="4192" y="74"/>
                  <a:pt x="4195" y="78"/>
                </a:cubicBezTo>
                <a:cubicBezTo>
                  <a:pt x="4193" y="80"/>
                  <a:pt x="4190" y="83"/>
                  <a:pt x="4188" y="83"/>
                </a:cubicBezTo>
                <a:cubicBezTo>
                  <a:pt x="4184" y="83"/>
                  <a:pt x="4180" y="82"/>
                  <a:pt x="4176" y="81"/>
                </a:cubicBezTo>
                <a:moveTo>
                  <a:pt x="4178" y="278"/>
                </a:moveTo>
                <a:cubicBezTo>
                  <a:pt x="4176" y="277"/>
                  <a:pt x="4174" y="275"/>
                  <a:pt x="4174" y="274"/>
                </a:cubicBezTo>
                <a:cubicBezTo>
                  <a:pt x="4174" y="273"/>
                  <a:pt x="4177" y="272"/>
                  <a:pt x="4178" y="271"/>
                </a:cubicBezTo>
                <a:cubicBezTo>
                  <a:pt x="4180" y="272"/>
                  <a:pt x="4181" y="273"/>
                  <a:pt x="4183" y="275"/>
                </a:cubicBezTo>
                <a:cubicBezTo>
                  <a:pt x="4181" y="276"/>
                  <a:pt x="4180" y="277"/>
                  <a:pt x="4178" y="278"/>
                </a:cubicBezTo>
                <a:moveTo>
                  <a:pt x="4164" y="1885"/>
                </a:moveTo>
                <a:cubicBezTo>
                  <a:pt x="4163" y="1884"/>
                  <a:pt x="4161" y="1883"/>
                  <a:pt x="4160" y="1882"/>
                </a:cubicBezTo>
                <a:cubicBezTo>
                  <a:pt x="4160" y="1881"/>
                  <a:pt x="4162" y="1880"/>
                  <a:pt x="4162" y="1878"/>
                </a:cubicBezTo>
                <a:cubicBezTo>
                  <a:pt x="4164" y="1879"/>
                  <a:pt x="4165" y="1879"/>
                  <a:pt x="4166" y="1879"/>
                </a:cubicBezTo>
                <a:cubicBezTo>
                  <a:pt x="4165" y="1881"/>
                  <a:pt x="4165" y="1883"/>
                  <a:pt x="4164" y="1885"/>
                </a:cubicBezTo>
                <a:moveTo>
                  <a:pt x="4155" y="53"/>
                </a:moveTo>
                <a:cubicBezTo>
                  <a:pt x="4155" y="54"/>
                  <a:pt x="4154" y="56"/>
                  <a:pt x="4153" y="57"/>
                </a:cubicBezTo>
                <a:cubicBezTo>
                  <a:pt x="4151" y="61"/>
                  <a:pt x="4148" y="60"/>
                  <a:pt x="4143" y="57"/>
                </a:cubicBezTo>
                <a:cubicBezTo>
                  <a:pt x="4140" y="54"/>
                  <a:pt x="4137" y="52"/>
                  <a:pt x="4134" y="49"/>
                </a:cubicBezTo>
                <a:cubicBezTo>
                  <a:pt x="4133" y="48"/>
                  <a:pt x="4133" y="45"/>
                  <a:pt x="4133" y="45"/>
                </a:cubicBezTo>
                <a:cubicBezTo>
                  <a:pt x="4137" y="44"/>
                  <a:pt x="4141" y="41"/>
                  <a:pt x="4145" y="42"/>
                </a:cubicBezTo>
                <a:cubicBezTo>
                  <a:pt x="4153" y="42"/>
                  <a:pt x="4156" y="46"/>
                  <a:pt x="4155" y="53"/>
                </a:cubicBezTo>
                <a:moveTo>
                  <a:pt x="4150" y="116"/>
                </a:moveTo>
                <a:lnTo>
                  <a:pt x="4150" y="116"/>
                </a:lnTo>
                <a:lnTo>
                  <a:pt x="4150" y="116"/>
                </a:lnTo>
                <a:cubicBezTo>
                  <a:pt x="4149" y="115"/>
                  <a:pt x="4148" y="114"/>
                  <a:pt x="4147" y="114"/>
                </a:cubicBezTo>
                <a:cubicBezTo>
                  <a:pt x="4146" y="113"/>
                  <a:pt x="4146" y="112"/>
                  <a:pt x="4146" y="112"/>
                </a:cubicBezTo>
                <a:cubicBezTo>
                  <a:pt x="4146" y="111"/>
                  <a:pt x="4146" y="110"/>
                  <a:pt x="4147" y="110"/>
                </a:cubicBezTo>
                <a:cubicBezTo>
                  <a:pt x="4148" y="109"/>
                  <a:pt x="4149" y="109"/>
                  <a:pt x="4150" y="108"/>
                </a:cubicBezTo>
                <a:cubicBezTo>
                  <a:pt x="4152" y="109"/>
                  <a:pt x="4153" y="111"/>
                  <a:pt x="4155" y="112"/>
                </a:cubicBezTo>
                <a:cubicBezTo>
                  <a:pt x="4153" y="113"/>
                  <a:pt x="4151" y="114"/>
                  <a:pt x="4150" y="116"/>
                </a:cubicBezTo>
                <a:moveTo>
                  <a:pt x="4095" y="1883"/>
                </a:moveTo>
                <a:cubicBezTo>
                  <a:pt x="4093" y="1881"/>
                  <a:pt x="4087" y="1880"/>
                  <a:pt x="4088" y="1879"/>
                </a:cubicBezTo>
                <a:cubicBezTo>
                  <a:pt x="4089" y="1874"/>
                  <a:pt x="4091" y="1870"/>
                  <a:pt x="4093" y="1866"/>
                </a:cubicBezTo>
                <a:cubicBezTo>
                  <a:pt x="4095" y="1869"/>
                  <a:pt x="4097" y="1871"/>
                  <a:pt x="4099" y="1874"/>
                </a:cubicBezTo>
                <a:lnTo>
                  <a:pt x="4099" y="1874"/>
                </a:lnTo>
                <a:cubicBezTo>
                  <a:pt x="4098" y="1877"/>
                  <a:pt x="4097" y="1880"/>
                  <a:pt x="4095" y="1883"/>
                </a:cubicBezTo>
                <a:moveTo>
                  <a:pt x="4084" y="1911"/>
                </a:moveTo>
                <a:cubicBezTo>
                  <a:pt x="4084" y="1913"/>
                  <a:pt x="4082" y="1915"/>
                  <a:pt x="4081" y="1915"/>
                </a:cubicBezTo>
                <a:cubicBezTo>
                  <a:pt x="4078" y="1915"/>
                  <a:pt x="4074" y="1914"/>
                  <a:pt x="4073" y="1912"/>
                </a:cubicBezTo>
                <a:cubicBezTo>
                  <a:pt x="4072" y="1908"/>
                  <a:pt x="4073" y="1903"/>
                  <a:pt x="4072" y="1898"/>
                </a:cubicBezTo>
                <a:lnTo>
                  <a:pt x="4071" y="1898"/>
                </a:lnTo>
                <a:lnTo>
                  <a:pt x="4072" y="1897"/>
                </a:lnTo>
                <a:lnTo>
                  <a:pt x="4071" y="1898"/>
                </a:lnTo>
                <a:lnTo>
                  <a:pt x="4071" y="1897"/>
                </a:lnTo>
                <a:cubicBezTo>
                  <a:pt x="4068" y="1896"/>
                  <a:pt x="4064" y="1895"/>
                  <a:pt x="4062" y="1894"/>
                </a:cubicBezTo>
                <a:cubicBezTo>
                  <a:pt x="4060" y="1891"/>
                  <a:pt x="4063" y="1888"/>
                  <a:pt x="4067" y="1890"/>
                </a:cubicBezTo>
                <a:cubicBezTo>
                  <a:pt x="4069" y="1891"/>
                  <a:pt x="4070" y="1894"/>
                  <a:pt x="4071" y="1897"/>
                </a:cubicBezTo>
                <a:lnTo>
                  <a:pt x="4072" y="1897"/>
                </a:lnTo>
                <a:lnTo>
                  <a:pt x="4072" y="1898"/>
                </a:lnTo>
                <a:cubicBezTo>
                  <a:pt x="4075" y="1898"/>
                  <a:pt x="4077" y="1899"/>
                  <a:pt x="4078" y="1899"/>
                </a:cubicBezTo>
                <a:cubicBezTo>
                  <a:pt x="4084" y="1901"/>
                  <a:pt x="4085" y="1906"/>
                  <a:pt x="4084" y="1911"/>
                </a:cubicBezTo>
                <a:moveTo>
                  <a:pt x="4072" y="41"/>
                </a:moveTo>
                <a:cubicBezTo>
                  <a:pt x="4073" y="41"/>
                  <a:pt x="4073" y="41"/>
                  <a:pt x="4073" y="42"/>
                </a:cubicBezTo>
                <a:cubicBezTo>
                  <a:pt x="4076" y="43"/>
                  <a:pt x="4079" y="44"/>
                  <a:pt x="4082" y="45"/>
                </a:cubicBezTo>
                <a:cubicBezTo>
                  <a:pt x="4082" y="45"/>
                  <a:pt x="4082" y="48"/>
                  <a:pt x="4081" y="48"/>
                </a:cubicBezTo>
                <a:cubicBezTo>
                  <a:pt x="4074" y="49"/>
                  <a:pt x="4073" y="46"/>
                  <a:pt x="4073" y="42"/>
                </a:cubicBezTo>
                <a:cubicBezTo>
                  <a:pt x="4072" y="42"/>
                  <a:pt x="4072" y="42"/>
                  <a:pt x="4071" y="42"/>
                </a:cubicBezTo>
                <a:lnTo>
                  <a:pt x="4072" y="41"/>
                </a:lnTo>
                <a:moveTo>
                  <a:pt x="4010" y="114"/>
                </a:moveTo>
                <a:cubicBezTo>
                  <a:pt x="4009" y="114"/>
                  <a:pt x="4009" y="115"/>
                  <a:pt x="4008" y="115"/>
                </a:cubicBezTo>
                <a:cubicBezTo>
                  <a:pt x="4003" y="112"/>
                  <a:pt x="4003" y="110"/>
                  <a:pt x="4009" y="108"/>
                </a:cubicBezTo>
                <a:cubicBezTo>
                  <a:pt x="4009" y="108"/>
                  <a:pt x="4010" y="108"/>
                  <a:pt x="4010" y="109"/>
                </a:cubicBezTo>
                <a:cubicBezTo>
                  <a:pt x="4011" y="110"/>
                  <a:pt x="4012" y="111"/>
                  <a:pt x="4012" y="111"/>
                </a:cubicBezTo>
                <a:cubicBezTo>
                  <a:pt x="4012" y="112"/>
                  <a:pt x="4011" y="113"/>
                  <a:pt x="4010" y="114"/>
                </a:cubicBezTo>
                <a:moveTo>
                  <a:pt x="4010" y="1906"/>
                </a:moveTo>
                <a:cubicBezTo>
                  <a:pt x="4008" y="1905"/>
                  <a:pt x="4006" y="1903"/>
                  <a:pt x="4004" y="1902"/>
                </a:cubicBezTo>
                <a:cubicBezTo>
                  <a:pt x="4006" y="1901"/>
                  <a:pt x="4007" y="1900"/>
                  <a:pt x="4009" y="1899"/>
                </a:cubicBezTo>
                <a:cubicBezTo>
                  <a:pt x="4010" y="1900"/>
                  <a:pt x="4011" y="1901"/>
                  <a:pt x="4012" y="1903"/>
                </a:cubicBezTo>
                <a:cubicBezTo>
                  <a:pt x="4011" y="1904"/>
                  <a:pt x="4011" y="1905"/>
                  <a:pt x="4010" y="1906"/>
                </a:cubicBezTo>
                <a:moveTo>
                  <a:pt x="3939" y="1982"/>
                </a:moveTo>
                <a:cubicBezTo>
                  <a:pt x="3937" y="1982"/>
                  <a:pt x="3936" y="1981"/>
                  <a:pt x="3935" y="1981"/>
                </a:cubicBezTo>
                <a:cubicBezTo>
                  <a:pt x="3936" y="1979"/>
                  <a:pt x="3938" y="1977"/>
                  <a:pt x="3939" y="1976"/>
                </a:cubicBezTo>
                <a:cubicBezTo>
                  <a:pt x="3940" y="1977"/>
                  <a:pt x="3942" y="1978"/>
                  <a:pt x="3943" y="1979"/>
                </a:cubicBezTo>
                <a:cubicBezTo>
                  <a:pt x="3942" y="1980"/>
                  <a:pt x="3940" y="1981"/>
                  <a:pt x="3939" y="1982"/>
                </a:cubicBezTo>
                <a:moveTo>
                  <a:pt x="3912" y="1978"/>
                </a:moveTo>
                <a:cubicBezTo>
                  <a:pt x="3910" y="1979"/>
                  <a:pt x="3909" y="1980"/>
                  <a:pt x="3907" y="1981"/>
                </a:cubicBezTo>
                <a:cubicBezTo>
                  <a:pt x="3907" y="1980"/>
                  <a:pt x="3906" y="1978"/>
                  <a:pt x="3905" y="1976"/>
                </a:cubicBezTo>
                <a:cubicBezTo>
                  <a:pt x="3904" y="1975"/>
                  <a:pt x="3903" y="1973"/>
                  <a:pt x="3904" y="1972"/>
                </a:cubicBezTo>
                <a:cubicBezTo>
                  <a:pt x="3904" y="1969"/>
                  <a:pt x="3908" y="1967"/>
                  <a:pt x="3910" y="1964"/>
                </a:cubicBezTo>
                <a:cubicBezTo>
                  <a:pt x="3913" y="1969"/>
                  <a:pt x="3915" y="1973"/>
                  <a:pt x="3915" y="1976"/>
                </a:cubicBezTo>
                <a:cubicBezTo>
                  <a:pt x="3915" y="1977"/>
                  <a:pt x="3913" y="1978"/>
                  <a:pt x="3912" y="1978"/>
                </a:cubicBezTo>
                <a:moveTo>
                  <a:pt x="3884" y="2013"/>
                </a:moveTo>
                <a:cubicBezTo>
                  <a:pt x="3882" y="2015"/>
                  <a:pt x="3878" y="2015"/>
                  <a:pt x="3874" y="2016"/>
                </a:cubicBezTo>
                <a:cubicBezTo>
                  <a:pt x="3874" y="2017"/>
                  <a:pt x="3874" y="2017"/>
                  <a:pt x="3874" y="2017"/>
                </a:cubicBezTo>
                <a:lnTo>
                  <a:pt x="3874" y="2017"/>
                </a:lnTo>
                <a:lnTo>
                  <a:pt x="3874" y="2016"/>
                </a:lnTo>
                <a:cubicBezTo>
                  <a:pt x="3876" y="2014"/>
                  <a:pt x="3876" y="2011"/>
                  <a:pt x="3879" y="2009"/>
                </a:cubicBezTo>
                <a:cubicBezTo>
                  <a:pt x="3883" y="2008"/>
                  <a:pt x="3886" y="2010"/>
                  <a:pt x="3884" y="2013"/>
                </a:cubicBezTo>
                <a:moveTo>
                  <a:pt x="3867" y="1965"/>
                </a:moveTo>
                <a:cubicBezTo>
                  <a:pt x="3872" y="1963"/>
                  <a:pt x="3879" y="1961"/>
                  <a:pt x="3883" y="1967"/>
                </a:cubicBezTo>
                <a:cubicBezTo>
                  <a:pt x="3882" y="1969"/>
                  <a:pt x="3879" y="1973"/>
                  <a:pt x="3878" y="1973"/>
                </a:cubicBezTo>
                <a:cubicBezTo>
                  <a:pt x="3873" y="1972"/>
                  <a:pt x="3867" y="1970"/>
                  <a:pt x="3862" y="1968"/>
                </a:cubicBezTo>
                <a:cubicBezTo>
                  <a:pt x="3863" y="1967"/>
                  <a:pt x="3865" y="1965"/>
                  <a:pt x="3867" y="1965"/>
                </a:cubicBezTo>
                <a:moveTo>
                  <a:pt x="3826" y="2004"/>
                </a:moveTo>
                <a:cubicBezTo>
                  <a:pt x="3824" y="2003"/>
                  <a:pt x="3823" y="2003"/>
                  <a:pt x="3822" y="2003"/>
                </a:cubicBezTo>
                <a:cubicBezTo>
                  <a:pt x="3823" y="2001"/>
                  <a:pt x="3824" y="1999"/>
                  <a:pt x="3826" y="1998"/>
                </a:cubicBezTo>
                <a:cubicBezTo>
                  <a:pt x="3827" y="1999"/>
                  <a:pt x="3829" y="2000"/>
                  <a:pt x="3830" y="2001"/>
                </a:cubicBezTo>
                <a:cubicBezTo>
                  <a:pt x="3829" y="2002"/>
                  <a:pt x="3827" y="2003"/>
                  <a:pt x="3826" y="2004"/>
                </a:cubicBezTo>
                <a:moveTo>
                  <a:pt x="3663" y="2005"/>
                </a:moveTo>
                <a:cubicBezTo>
                  <a:pt x="3654" y="2005"/>
                  <a:pt x="3651" y="2002"/>
                  <a:pt x="3650" y="1996"/>
                </a:cubicBezTo>
                <a:cubicBezTo>
                  <a:pt x="3648" y="1990"/>
                  <a:pt x="3653" y="1987"/>
                  <a:pt x="3659" y="1986"/>
                </a:cubicBezTo>
                <a:cubicBezTo>
                  <a:pt x="3669" y="1985"/>
                  <a:pt x="3672" y="1989"/>
                  <a:pt x="3673" y="1995"/>
                </a:cubicBezTo>
                <a:cubicBezTo>
                  <a:pt x="3675" y="2001"/>
                  <a:pt x="3671" y="2004"/>
                  <a:pt x="3663" y="2005"/>
                </a:cubicBezTo>
                <a:moveTo>
                  <a:pt x="3629" y="92"/>
                </a:moveTo>
                <a:cubicBezTo>
                  <a:pt x="3621" y="93"/>
                  <a:pt x="3620" y="90"/>
                  <a:pt x="3620" y="86"/>
                </a:cubicBezTo>
                <a:cubicBezTo>
                  <a:pt x="3619" y="85"/>
                  <a:pt x="3619" y="85"/>
                  <a:pt x="3618" y="85"/>
                </a:cubicBezTo>
                <a:lnTo>
                  <a:pt x="3620" y="84"/>
                </a:lnTo>
                <a:cubicBezTo>
                  <a:pt x="3620" y="84"/>
                  <a:pt x="3620" y="85"/>
                  <a:pt x="3620" y="86"/>
                </a:cubicBezTo>
                <a:cubicBezTo>
                  <a:pt x="3623" y="87"/>
                  <a:pt x="3627" y="88"/>
                  <a:pt x="3630" y="89"/>
                </a:cubicBezTo>
                <a:cubicBezTo>
                  <a:pt x="3630" y="89"/>
                  <a:pt x="3630" y="92"/>
                  <a:pt x="3629" y="92"/>
                </a:cubicBezTo>
                <a:moveTo>
                  <a:pt x="3571" y="103"/>
                </a:moveTo>
                <a:cubicBezTo>
                  <a:pt x="3569" y="101"/>
                  <a:pt x="3564" y="99"/>
                  <a:pt x="3564" y="99"/>
                </a:cubicBezTo>
                <a:cubicBezTo>
                  <a:pt x="3565" y="94"/>
                  <a:pt x="3568" y="90"/>
                  <a:pt x="3570" y="86"/>
                </a:cubicBezTo>
                <a:cubicBezTo>
                  <a:pt x="3571" y="87"/>
                  <a:pt x="3573" y="88"/>
                  <a:pt x="3574" y="90"/>
                </a:cubicBezTo>
                <a:cubicBezTo>
                  <a:pt x="3576" y="94"/>
                  <a:pt x="3579" y="99"/>
                  <a:pt x="3571" y="103"/>
                </a:cubicBezTo>
                <a:moveTo>
                  <a:pt x="3413" y="201"/>
                </a:moveTo>
                <a:cubicBezTo>
                  <a:pt x="3405" y="197"/>
                  <a:pt x="3398" y="193"/>
                  <a:pt x="3397" y="186"/>
                </a:cubicBezTo>
                <a:cubicBezTo>
                  <a:pt x="3397" y="185"/>
                  <a:pt x="3401" y="184"/>
                  <a:pt x="3402" y="183"/>
                </a:cubicBezTo>
                <a:cubicBezTo>
                  <a:pt x="3412" y="182"/>
                  <a:pt x="3420" y="187"/>
                  <a:pt x="3419" y="195"/>
                </a:cubicBezTo>
                <a:cubicBezTo>
                  <a:pt x="3419" y="197"/>
                  <a:pt x="3413" y="201"/>
                  <a:pt x="3413" y="201"/>
                </a:cubicBezTo>
                <a:moveTo>
                  <a:pt x="3384" y="103"/>
                </a:moveTo>
                <a:cubicBezTo>
                  <a:pt x="3382" y="101"/>
                  <a:pt x="3381" y="98"/>
                  <a:pt x="3380" y="96"/>
                </a:cubicBezTo>
                <a:cubicBezTo>
                  <a:pt x="3379" y="96"/>
                  <a:pt x="3379" y="96"/>
                  <a:pt x="3378" y="96"/>
                </a:cubicBezTo>
                <a:cubicBezTo>
                  <a:pt x="3378" y="95"/>
                  <a:pt x="3378" y="95"/>
                  <a:pt x="3377" y="95"/>
                </a:cubicBezTo>
                <a:cubicBezTo>
                  <a:pt x="3367" y="95"/>
                  <a:pt x="3357" y="95"/>
                  <a:pt x="3346" y="94"/>
                </a:cubicBezTo>
                <a:cubicBezTo>
                  <a:pt x="3345" y="94"/>
                  <a:pt x="3343" y="93"/>
                  <a:pt x="3341" y="91"/>
                </a:cubicBezTo>
                <a:cubicBezTo>
                  <a:pt x="3341" y="91"/>
                  <a:pt x="3341" y="89"/>
                  <a:pt x="3342" y="88"/>
                </a:cubicBezTo>
                <a:cubicBezTo>
                  <a:pt x="3348" y="87"/>
                  <a:pt x="3354" y="86"/>
                  <a:pt x="3360" y="85"/>
                </a:cubicBezTo>
                <a:cubicBezTo>
                  <a:pt x="3370" y="84"/>
                  <a:pt x="3376" y="87"/>
                  <a:pt x="3377" y="95"/>
                </a:cubicBezTo>
                <a:cubicBezTo>
                  <a:pt x="3378" y="95"/>
                  <a:pt x="3379" y="95"/>
                  <a:pt x="3379" y="95"/>
                </a:cubicBezTo>
                <a:cubicBezTo>
                  <a:pt x="3380" y="95"/>
                  <a:pt x="3380" y="96"/>
                  <a:pt x="3380" y="96"/>
                </a:cubicBezTo>
                <a:cubicBezTo>
                  <a:pt x="3385" y="97"/>
                  <a:pt x="3390" y="97"/>
                  <a:pt x="3389" y="103"/>
                </a:cubicBezTo>
                <a:lnTo>
                  <a:pt x="3384" y="103"/>
                </a:lnTo>
                <a:moveTo>
                  <a:pt x="3254" y="2076"/>
                </a:moveTo>
                <a:cubicBezTo>
                  <a:pt x="3253" y="2076"/>
                  <a:pt x="3257" y="2074"/>
                  <a:pt x="3258" y="2073"/>
                </a:cubicBezTo>
                <a:cubicBezTo>
                  <a:pt x="3260" y="2074"/>
                  <a:pt x="3263" y="2076"/>
                  <a:pt x="3262" y="2077"/>
                </a:cubicBezTo>
                <a:cubicBezTo>
                  <a:pt x="3259" y="2082"/>
                  <a:pt x="3256" y="2081"/>
                  <a:pt x="3254" y="2076"/>
                </a:cubicBezTo>
                <a:moveTo>
                  <a:pt x="3200" y="2079"/>
                </a:moveTo>
                <a:cubicBezTo>
                  <a:pt x="3198" y="2078"/>
                  <a:pt x="3197" y="2075"/>
                  <a:pt x="3196" y="2072"/>
                </a:cubicBezTo>
                <a:cubicBezTo>
                  <a:pt x="3195" y="2072"/>
                  <a:pt x="3195" y="2072"/>
                  <a:pt x="3194" y="2072"/>
                </a:cubicBezTo>
                <a:cubicBezTo>
                  <a:pt x="3194" y="2071"/>
                  <a:pt x="3194" y="2071"/>
                  <a:pt x="3194" y="2071"/>
                </a:cubicBezTo>
                <a:cubicBezTo>
                  <a:pt x="3190" y="2071"/>
                  <a:pt x="3186" y="2071"/>
                  <a:pt x="3182" y="2071"/>
                </a:cubicBezTo>
                <a:cubicBezTo>
                  <a:pt x="3182" y="2071"/>
                  <a:pt x="3181" y="2071"/>
                  <a:pt x="3181" y="2072"/>
                </a:cubicBezTo>
                <a:lnTo>
                  <a:pt x="3180" y="2071"/>
                </a:lnTo>
                <a:cubicBezTo>
                  <a:pt x="3180" y="2071"/>
                  <a:pt x="3181" y="2071"/>
                  <a:pt x="3182" y="2071"/>
                </a:cubicBezTo>
                <a:cubicBezTo>
                  <a:pt x="3183" y="2068"/>
                  <a:pt x="3184" y="2065"/>
                  <a:pt x="3185" y="2064"/>
                </a:cubicBezTo>
                <a:cubicBezTo>
                  <a:pt x="3192" y="2063"/>
                  <a:pt x="3193" y="2067"/>
                  <a:pt x="3194" y="2071"/>
                </a:cubicBezTo>
                <a:lnTo>
                  <a:pt x="3195" y="2071"/>
                </a:lnTo>
                <a:cubicBezTo>
                  <a:pt x="3196" y="2071"/>
                  <a:pt x="3196" y="2072"/>
                  <a:pt x="3196" y="2072"/>
                </a:cubicBezTo>
                <a:cubicBezTo>
                  <a:pt x="3199" y="2073"/>
                  <a:pt x="3203" y="2074"/>
                  <a:pt x="3205" y="2075"/>
                </a:cubicBezTo>
                <a:cubicBezTo>
                  <a:pt x="3207" y="2078"/>
                  <a:pt x="3203" y="2081"/>
                  <a:pt x="3200" y="2079"/>
                </a:cubicBezTo>
                <a:moveTo>
                  <a:pt x="3092" y="2046"/>
                </a:moveTo>
                <a:cubicBezTo>
                  <a:pt x="3089" y="2049"/>
                  <a:pt x="3086" y="2048"/>
                  <a:pt x="3084" y="2044"/>
                </a:cubicBezTo>
                <a:cubicBezTo>
                  <a:pt x="3084" y="2043"/>
                  <a:pt x="3087" y="2041"/>
                  <a:pt x="3089" y="2041"/>
                </a:cubicBezTo>
                <a:cubicBezTo>
                  <a:pt x="3089" y="2041"/>
                  <a:pt x="3091" y="2042"/>
                  <a:pt x="3092" y="2043"/>
                </a:cubicBezTo>
                <a:cubicBezTo>
                  <a:pt x="3092" y="2044"/>
                  <a:pt x="3093" y="2045"/>
                  <a:pt x="3092" y="2046"/>
                </a:cubicBezTo>
                <a:moveTo>
                  <a:pt x="3042" y="144"/>
                </a:moveTo>
                <a:cubicBezTo>
                  <a:pt x="3041" y="143"/>
                  <a:pt x="3045" y="142"/>
                  <a:pt x="3046" y="141"/>
                </a:cubicBezTo>
                <a:cubicBezTo>
                  <a:pt x="3048" y="142"/>
                  <a:pt x="3051" y="144"/>
                  <a:pt x="3051" y="144"/>
                </a:cubicBezTo>
                <a:cubicBezTo>
                  <a:pt x="3048" y="150"/>
                  <a:pt x="3044" y="150"/>
                  <a:pt x="3042" y="144"/>
                </a:cubicBezTo>
                <a:moveTo>
                  <a:pt x="3040" y="117"/>
                </a:moveTo>
                <a:lnTo>
                  <a:pt x="3040" y="118"/>
                </a:lnTo>
                <a:cubicBezTo>
                  <a:pt x="3045" y="118"/>
                  <a:pt x="3050" y="118"/>
                  <a:pt x="3049" y="124"/>
                </a:cubicBezTo>
                <a:cubicBezTo>
                  <a:pt x="3049" y="125"/>
                  <a:pt x="3045" y="125"/>
                  <a:pt x="3044" y="125"/>
                </a:cubicBezTo>
                <a:cubicBezTo>
                  <a:pt x="3043" y="122"/>
                  <a:pt x="3042" y="120"/>
                  <a:pt x="3040" y="118"/>
                </a:cubicBezTo>
                <a:cubicBezTo>
                  <a:pt x="3040" y="118"/>
                  <a:pt x="3039" y="118"/>
                  <a:pt x="3038" y="118"/>
                </a:cubicBezTo>
                <a:lnTo>
                  <a:pt x="3040" y="117"/>
                </a:lnTo>
                <a:moveTo>
                  <a:pt x="3034" y="189"/>
                </a:moveTo>
                <a:cubicBezTo>
                  <a:pt x="3034" y="189"/>
                  <a:pt x="3031" y="190"/>
                  <a:pt x="3030" y="189"/>
                </a:cubicBezTo>
                <a:cubicBezTo>
                  <a:pt x="3026" y="181"/>
                  <a:pt x="3021" y="172"/>
                  <a:pt x="3017" y="163"/>
                </a:cubicBezTo>
                <a:cubicBezTo>
                  <a:pt x="3017" y="163"/>
                  <a:pt x="3018" y="163"/>
                  <a:pt x="3019" y="163"/>
                </a:cubicBezTo>
                <a:cubicBezTo>
                  <a:pt x="3020" y="162"/>
                  <a:pt x="3022" y="162"/>
                  <a:pt x="3023" y="162"/>
                </a:cubicBezTo>
                <a:cubicBezTo>
                  <a:pt x="3026" y="162"/>
                  <a:pt x="3030" y="163"/>
                  <a:pt x="3032" y="164"/>
                </a:cubicBezTo>
                <a:cubicBezTo>
                  <a:pt x="3033" y="164"/>
                  <a:pt x="3034" y="164"/>
                  <a:pt x="3034" y="165"/>
                </a:cubicBezTo>
                <a:cubicBezTo>
                  <a:pt x="3036" y="171"/>
                  <a:pt x="3037" y="178"/>
                  <a:pt x="3038" y="185"/>
                </a:cubicBezTo>
                <a:cubicBezTo>
                  <a:pt x="3038" y="186"/>
                  <a:pt x="3036" y="188"/>
                  <a:pt x="3034" y="189"/>
                </a:cubicBezTo>
                <a:moveTo>
                  <a:pt x="2964" y="167"/>
                </a:moveTo>
                <a:cubicBezTo>
                  <a:pt x="2961" y="167"/>
                  <a:pt x="2956" y="166"/>
                  <a:pt x="2956" y="164"/>
                </a:cubicBezTo>
                <a:cubicBezTo>
                  <a:pt x="2955" y="160"/>
                  <a:pt x="2955" y="155"/>
                  <a:pt x="2955" y="151"/>
                </a:cubicBezTo>
                <a:cubicBezTo>
                  <a:pt x="2954" y="150"/>
                  <a:pt x="2954" y="150"/>
                  <a:pt x="2953" y="150"/>
                </a:cubicBezTo>
                <a:lnTo>
                  <a:pt x="2955" y="149"/>
                </a:lnTo>
                <a:cubicBezTo>
                  <a:pt x="2955" y="149"/>
                  <a:pt x="2955" y="150"/>
                  <a:pt x="2955" y="151"/>
                </a:cubicBezTo>
                <a:cubicBezTo>
                  <a:pt x="2964" y="152"/>
                  <a:pt x="2969" y="156"/>
                  <a:pt x="2968" y="164"/>
                </a:cubicBezTo>
                <a:cubicBezTo>
                  <a:pt x="2967" y="165"/>
                  <a:pt x="2965" y="168"/>
                  <a:pt x="2964" y="167"/>
                </a:cubicBezTo>
                <a:moveTo>
                  <a:pt x="2901" y="149"/>
                </a:moveTo>
                <a:cubicBezTo>
                  <a:pt x="2893" y="149"/>
                  <a:pt x="2883" y="149"/>
                  <a:pt x="2876" y="146"/>
                </a:cubicBezTo>
                <a:cubicBezTo>
                  <a:pt x="2872" y="145"/>
                  <a:pt x="2871" y="138"/>
                  <a:pt x="2872" y="134"/>
                </a:cubicBezTo>
                <a:cubicBezTo>
                  <a:pt x="2872" y="128"/>
                  <a:pt x="2876" y="129"/>
                  <a:pt x="2881" y="132"/>
                </a:cubicBezTo>
                <a:cubicBezTo>
                  <a:pt x="2888" y="136"/>
                  <a:pt x="2897" y="137"/>
                  <a:pt x="2905" y="140"/>
                </a:cubicBezTo>
                <a:cubicBezTo>
                  <a:pt x="2907" y="140"/>
                  <a:pt x="2908" y="142"/>
                  <a:pt x="2909" y="143"/>
                </a:cubicBezTo>
                <a:cubicBezTo>
                  <a:pt x="2907" y="145"/>
                  <a:pt x="2904" y="149"/>
                  <a:pt x="2901" y="149"/>
                </a:cubicBezTo>
                <a:moveTo>
                  <a:pt x="2908" y="2035"/>
                </a:moveTo>
                <a:cubicBezTo>
                  <a:pt x="2905" y="2038"/>
                  <a:pt x="2902" y="2037"/>
                  <a:pt x="2900" y="2033"/>
                </a:cubicBezTo>
                <a:cubicBezTo>
                  <a:pt x="2900" y="2032"/>
                  <a:pt x="2903" y="2030"/>
                  <a:pt x="2904" y="2030"/>
                </a:cubicBezTo>
                <a:cubicBezTo>
                  <a:pt x="2905" y="2030"/>
                  <a:pt x="2907" y="2031"/>
                  <a:pt x="2909" y="2032"/>
                </a:cubicBezTo>
                <a:cubicBezTo>
                  <a:pt x="2908" y="2033"/>
                  <a:pt x="2909" y="2034"/>
                  <a:pt x="2908" y="2035"/>
                </a:cubicBezTo>
                <a:moveTo>
                  <a:pt x="2822" y="212"/>
                </a:moveTo>
                <a:cubicBezTo>
                  <a:pt x="2815" y="217"/>
                  <a:pt x="2796" y="216"/>
                  <a:pt x="2790" y="212"/>
                </a:cubicBezTo>
                <a:cubicBezTo>
                  <a:pt x="2789" y="211"/>
                  <a:pt x="2788" y="209"/>
                  <a:pt x="2788" y="208"/>
                </a:cubicBezTo>
                <a:cubicBezTo>
                  <a:pt x="2794" y="203"/>
                  <a:pt x="2800" y="197"/>
                  <a:pt x="2807" y="194"/>
                </a:cubicBezTo>
                <a:cubicBezTo>
                  <a:pt x="2812" y="192"/>
                  <a:pt x="2820" y="193"/>
                  <a:pt x="2826" y="194"/>
                </a:cubicBezTo>
                <a:cubicBezTo>
                  <a:pt x="2826" y="193"/>
                  <a:pt x="2826" y="193"/>
                  <a:pt x="2826" y="192"/>
                </a:cubicBezTo>
                <a:lnTo>
                  <a:pt x="2828" y="194"/>
                </a:lnTo>
                <a:cubicBezTo>
                  <a:pt x="2827" y="194"/>
                  <a:pt x="2827" y="194"/>
                  <a:pt x="2826" y="194"/>
                </a:cubicBezTo>
                <a:cubicBezTo>
                  <a:pt x="2827" y="200"/>
                  <a:pt x="2829" y="207"/>
                  <a:pt x="2822" y="212"/>
                </a:cubicBezTo>
                <a:moveTo>
                  <a:pt x="2779" y="2035"/>
                </a:moveTo>
                <a:cubicBezTo>
                  <a:pt x="2777" y="2034"/>
                  <a:pt x="2772" y="2033"/>
                  <a:pt x="2772" y="2031"/>
                </a:cubicBezTo>
                <a:cubicBezTo>
                  <a:pt x="2769" y="2026"/>
                  <a:pt x="2771" y="2021"/>
                  <a:pt x="2778" y="2019"/>
                </a:cubicBezTo>
                <a:cubicBezTo>
                  <a:pt x="2778" y="2018"/>
                  <a:pt x="2781" y="2021"/>
                  <a:pt x="2782" y="2022"/>
                </a:cubicBezTo>
                <a:cubicBezTo>
                  <a:pt x="2784" y="2027"/>
                  <a:pt x="2788" y="2032"/>
                  <a:pt x="2779" y="2035"/>
                </a:cubicBezTo>
                <a:moveTo>
                  <a:pt x="2751" y="179"/>
                </a:moveTo>
                <a:lnTo>
                  <a:pt x="2747" y="179"/>
                </a:lnTo>
                <a:cubicBezTo>
                  <a:pt x="2745" y="173"/>
                  <a:pt x="2750" y="172"/>
                  <a:pt x="2755" y="172"/>
                </a:cubicBezTo>
                <a:lnTo>
                  <a:pt x="2755" y="171"/>
                </a:lnTo>
                <a:lnTo>
                  <a:pt x="2757" y="172"/>
                </a:lnTo>
                <a:cubicBezTo>
                  <a:pt x="2756" y="172"/>
                  <a:pt x="2755" y="172"/>
                  <a:pt x="2755" y="172"/>
                </a:cubicBezTo>
                <a:cubicBezTo>
                  <a:pt x="2754" y="174"/>
                  <a:pt x="2752" y="177"/>
                  <a:pt x="2751" y="179"/>
                </a:cubicBezTo>
                <a:moveTo>
                  <a:pt x="2753" y="2002"/>
                </a:moveTo>
                <a:cubicBezTo>
                  <a:pt x="2750" y="2005"/>
                  <a:pt x="2746" y="2005"/>
                  <a:pt x="2744" y="2000"/>
                </a:cubicBezTo>
                <a:cubicBezTo>
                  <a:pt x="2743" y="2000"/>
                  <a:pt x="2746" y="1998"/>
                  <a:pt x="2748" y="1997"/>
                </a:cubicBezTo>
                <a:cubicBezTo>
                  <a:pt x="2749" y="1997"/>
                  <a:pt x="2751" y="1998"/>
                  <a:pt x="2753" y="1999"/>
                </a:cubicBezTo>
                <a:cubicBezTo>
                  <a:pt x="2753" y="2000"/>
                  <a:pt x="2753" y="2002"/>
                  <a:pt x="2753" y="2002"/>
                </a:cubicBezTo>
                <a:moveTo>
                  <a:pt x="2724" y="211"/>
                </a:moveTo>
                <a:cubicBezTo>
                  <a:pt x="2721" y="214"/>
                  <a:pt x="2718" y="213"/>
                  <a:pt x="2716" y="209"/>
                </a:cubicBezTo>
                <a:cubicBezTo>
                  <a:pt x="2716" y="209"/>
                  <a:pt x="2719" y="207"/>
                  <a:pt x="2720" y="207"/>
                </a:cubicBezTo>
                <a:cubicBezTo>
                  <a:pt x="2721" y="206"/>
                  <a:pt x="2723" y="208"/>
                  <a:pt x="2724" y="208"/>
                </a:cubicBezTo>
                <a:cubicBezTo>
                  <a:pt x="2724" y="209"/>
                  <a:pt x="2725" y="211"/>
                  <a:pt x="2724" y="211"/>
                </a:cubicBezTo>
                <a:moveTo>
                  <a:pt x="2690" y="213"/>
                </a:moveTo>
                <a:cubicBezTo>
                  <a:pt x="2684" y="212"/>
                  <a:pt x="2679" y="211"/>
                  <a:pt x="2673" y="209"/>
                </a:cubicBezTo>
                <a:cubicBezTo>
                  <a:pt x="2677" y="207"/>
                  <a:pt x="2680" y="206"/>
                  <a:pt x="2683" y="204"/>
                </a:cubicBezTo>
                <a:lnTo>
                  <a:pt x="2683" y="204"/>
                </a:lnTo>
                <a:cubicBezTo>
                  <a:pt x="2687" y="205"/>
                  <a:pt x="2691" y="206"/>
                  <a:pt x="2695" y="207"/>
                </a:cubicBezTo>
                <a:cubicBezTo>
                  <a:pt x="2693" y="210"/>
                  <a:pt x="2691" y="214"/>
                  <a:pt x="2690" y="213"/>
                </a:cubicBezTo>
                <a:moveTo>
                  <a:pt x="2660" y="246"/>
                </a:moveTo>
                <a:cubicBezTo>
                  <a:pt x="2653" y="247"/>
                  <a:pt x="2646" y="247"/>
                  <a:pt x="2640" y="246"/>
                </a:cubicBezTo>
                <a:cubicBezTo>
                  <a:pt x="2638" y="246"/>
                  <a:pt x="2636" y="244"/>
                  <a:pt x="2634" y="243"/>
                </a:cubicBezTo>
                <a:cubicBezTo>
                  <a:pt x="2634" y="242"/>
                  <a:pt x="2634" y="241"/>
                  <a:pt x="2635" y="240"/>
                </a:cubicBezTo>
                <a:cubicBezTo>
                  <a:pt x="2641" y="235"/>
                  <a:pt x="2661" y="235"/>
                  <a:pt x="2666" y="241"/>
                </a:cubicBezTo>
                <a:cubicBezTo>
                  <a:pt x="2664" y="243"/>
                  <a:pt x="2662" y="246"/>
                  <a:pt x="2660" y="246"/>
                </a:cubicBezTo>
                <a:moveTo>
                  <a:pt x="2651" y="1993"/>
                </a:moveTo>
                <a:cubicBezTo>
                  <a:pt x="2649" y="1992"/>
                  <a:pt x="2648" y="1992"/>
                  <a:pt x="2646" y="1991"/>
                </a:cubicBezTo>
                <a:cubicBezTo>
                  <a:pt x="2648" y="1989"/>
                  <a:pt x="2650" y="1988"/>
                  <a:pt x="2651" y="1986"/>
                </a:cubicBezTo>
                <a:cubicBezTo>
                  <a:pt x="2653" y="1987"/>
                  <a:pt x="2654" y="1989"/>
                  <a:pt x="2656" y="1990"/>
                </a:cubicBezTo>
                <a:cubicBezTo>
                  <a:pt x="2654" y="1991"/>
                  <a:pt x="2653" y="1992"/>
                  <a:pt x="2651" y="1993"/>
                </a:cubicBezTo>
                <a:moveTo>
                  <a:pt x="2636" y="1972"/>
                </a:moveTo>
                <a:cubicBezTo>
                  <a:pt x="2630" y="1969"/>
                  <a:pt x="2630" y="1966"/>
                  <a:pt x="2637" y="1965"/>
                </a:cubicBezTo>
                <a:cubicBezTo>
                  <a:pt x="2638" y="1964"/>
                  <a:pt x="2640" y="1967"/>
                  <a:pt x="2641" y="1968"/>
                </a:cubicBezTo>
                <a:cubicBezTo>
                  <a:pt x="2639" y="1970"/>
                  <a:pt x="2637" y="1972"/>
                  <a:pt x="2636" y="1972"/>
                </a:cubicBezTo>
                <a:moveTo>
                  <a:pt x="2621" y="1919"/>
                </a:moveTo>
                <a:cubicBezTo>
                  <a:pt x="2620" y="1920"/>
                  <a:pt x="2619" y="1922"/>
                  <a:pt x="2617" y="1923"/>
                </a:cubicBezTo>
                <a:cubicBezTo>
                  <a:pt x="2613" y="1924"/>
                  <a:pt x="2610" y="1926"/>
                  <a:pt x="2606" y="1926"/>
                </a:cubicBezTo>
                <a:cubicBezTo>
                  <a:pt x="2601" y="1927"/>
                  <a:pt x="2600" y="1916"/>
                  <a:pt x="2604" y="1913"/>
                </a:cubicBezTo>
                <a:cubicBezTo>
                  <a:pt x="2606" y="1912"/>
                  <a:pt x="2607" y="1911"/>
                  <a:pt x="2610" y="1911"/>
                </a:cubicBezTo>
                <a:cubicBezTo>
                  <a:pt x="2612" y="1910"/>
                  <a:pt x="2614" y="1910"/>
                  <a:pt x="2616" y="1910"/>
                </a:cubicBezTo>
                <a:cubicBezTo>
                  <a:pt x="2618" y="1910"/>
                  <a:pt x="2620" y="1910"/>
                  <a:pt x="2622" y="1911"/>
                </a:cubicBezTo>
                <a:cubicBezTo>
                  <a:pt x="2626" y="1913"/>
                  <a:pt x="2626" y="1916"/>
                  <a:pt x="2621" y="1919"/>
                </a:cubicBezTo>
                <a:moveTo>
                  <a:pt x="2601" y="203"/>
                </a:moveTo>
                <a:cubicBezTo>
                  <a:pt x="2601" y="204"/>
                  <a:pt x="2601" y="204"/>
                  <a:pt x="2602" y="204"/>
                </a:cubicBezTo>
                <a:cubicBezTo>
                  <a:pt x="2617" y="204"/>
                  <a:pt x="2633" y="204"/>
                  <a:pt x="2648" y="205"/>
                </a:cubicBezTo>
                <a:cubicBezTo>
                  <a:pt x="2650" y="205"/>
                  <a:pt x="2652" y="209"/>
                  <a:pt x="2653" y="211"/>
                </a:cubicBezTo>
                <a:cubicBezTo>
                  <a:pt x="2653" y="212"/>
                  <a:pt x="2649" y="215"/>
                  <a:pt x="2648" y="215"/>
                </a:cubicBezTo>
                <a:cubicBezTo>
                  <a:pt x="2634" y="214"/>
                  <a:pt x="2620" y="214"/>
                  <a:pt x="2607" y="212"/>
                </a:cubicBezTo>
                <a:cubicBezTo>
                  <a:pt x="2604" y="212"/>
                  <a:pt x="2603" y="207"/>
                  <a:pt x="2602" y="204"/>
                </a:cubicBezTo>
                <a:cubicBezTo>
                  <a:pt x="2601" y="204"/>
                  <a:pt x="2600" y="204"/>
                  <a:pt x="2600" y="204"/>
                </a:cubicBezTo>
                <a:lnTo>
                  <a:pt x="2601" y="203"/>
                </a:lnTo>
                <a:moveTo>
                  <a:pt x="2554" y="1991"/>
                </a:moveTo>
                <a:cubicBezTo>
                  <a:pt x="2554" y="1992"/>
                  <a:pt x="2547" y="1991"/>
                  <a:pt x="2545" y="1989"/>
                </a:cubicBezTo>
                <a:cubicBezTo>
                  <a:pt x="2541" y="1987"/>
                  <a:pt x="2539" y="1985"/>
                  <a:pt x="2536" y="1982"/>
                </a:cubicBezTo>
                <a:cubicBezTo>
                  <a:pt x="2534" y="1981"/>
                  <a:pt x="2533" y="1979"/>
                  <a:pt x="2532" y="1978"/>
                </a:cubicBezTo>
                <a:cubicBezTo>
                  <a:pt x="2536" y="1976"/>
                  <a:pt x="2540" y="1975"/>
                  <a:pt x="2543" y="1974"/>
                </a:cubicBezTo>
                <a:cubicBezTo>
                  <a:pt x="2551" y="1973"/>
                  <a:pt x="2556" y="1977"/>
                  <a:pt x="2557" y="1982"/>
                </a:cubicBezTo>
                <a:cubicBezTo>
                  <a:pt x="2558" y="1985"/>
                  <a:pt x="2556" y="1988"/>
                  <a:pt x="2554" y="1991"/>
                </a:cubicBezTo>
                <a:moveTo>
                  <a:pt x="2523" y="2026"/>
                </a:moveTo>
                <a:cubicBezTo>
                  <a:pt x="2516" y="2023"/>
                  <a:pt x="2517" y="2021"/>
                  <a:pt x="2524" y="2019"/>
                </a:cubicBezTo>
                <a:cubicBezTo>
                  <a:pt x="2525" y="2019"/>
                  <a:pt x="2527" y="2021"/>
                  <a:pt x="2528" y="2023"/>
                </a:cubicBezTo>
                <a:cubicBezTo>
                  <a:pt x="2526" y="2024"/>
                  <a:pt x="2524" y="2026"/>
                  <a:pt x="2523" y="2026"/>
                </a:cubicBezTo>
                <a:moveTo>
                  <a:pt x="2522" y="1943"/>
                </a:moveTo>
                <a:cubicBezTo>
                  <a:pt x="2524" y="1943"/>
                  <a:pt x="2526" y="1945"/>
                  <a:pt x="2527" y="1947"/>
                </a:cubicBezTo>
                <a:cubicBezTo>
                  <a:pt x="2525" y="1948"/>
                  <a:pt x="2524" y="1949"/>
                  <a:pt x="2522" y="1950"/>
                </a:cubicBezTo>
                <a:cubicBezTo>
                  <a:pt x="2520" y="1949"/>
                  <a:pt x="2518" y="1948"/>
                  <a:pt x="2518" y="1946"/>
                </a:cubicBezTo>
                <a:cubicBezTo>
                  <a:pt x="2518" y="1945"/>
                  <a:pt x="2521" y="1943"/>
                  <a:pt x="2522" y="1943"/>
                </a:cubicBezTo>
                <a:moveTo>
                  <a:pt x="2541" y="1838"/>
                </a:moveTo>
                <a:cubicBezTo>
                  <a:pt x="2539" y="1839"/>
                  <a:pt x="2538" y="1841"/>
                  <a:pt x="2536" y="1842"/>
                </a:cubicBezTo>
                <a:cubicBezTo>
                  <a:pt x="2535" y="1840"/>
                  <a:pt x="2532" y="1838"/>
                  <a:pt x="2533" y="1838"/>
                </a:cubicBezTo>
                <a:cubicBezTo>
                  <a:pt x="2536" y="1833"/>
                  <a:pt x="2539" y="1834"/>
                  <a:pt x="2541" y="1838"/>
                </a:cubicBezTo>
                <a:moveTo>
                  <a:pt x="2513" y="2000"/>
                </a:moveTo>
                <a:cubicBezTo>
                  <a:pt x="2512" y="2002"/>
                  <a:pt x="2510" y="2003"/>
                  <a:pt x="2508" y="2004"/>
                </a:cubicBezTo>
                <a:cubicBezTo>
                  <a:pt x="2506" y="2001"/>
                  <a:pt x="2503" y="1999"/>
                  <a:pt x="2502" y="1996"/>
                </a:cubicBezTo>
                <a:cubicBezTo>
                  <a:pt x="2502" y="1993"/>
                  <a:pt x="2505" y="1990"/>
                  <a:pt x="2506" y="1987"/>
                </a:cubicBezTo>
                <a:cubicBezTo>
                  <a:pt x="2507" y="1987"/>
                  <a:pt x="2508" y="1987"/>
                  <a:pt x="2509" y="1987"/>
                </a:cubicBezTo>
                <a:cubicBezTo>
                  <a:pt x="2510" y="1987"/>
                  <a:pt x="2510" y="1987"/>
                  <a:pt x="2511" y="1987"/>
                </a:cubicBezTo>
                <a:cubicBezTo>
                  <a:pt x="2518" y="1991"/>
                  <a:pt x="2515" y="1996"/>
                  <a:pt x="2513" y="2000"/>
                </a:cubicBezTo>
                <a:moveTo>
                  <a:pt x="2500" y="270"/>
                </a:moveTo>
                <a:cubicBezTo>
                  <a:pt x="2498" y="273"/>
                  <a:pt x="2496" y="275"/>
                  <a:pt x="2494" y="278"/>
                </a:cubicBezTo>
                <a:cubicBezTo>
                  <a:pt x="2492" y="274"/>
                  <a:pt x="2489" y="269"/>
                  <a:pt x="2487" y="265"/>
                </a:cubicBezTo>
                <a:cubicBezTo>
                  <a:pt x="2487" y="264"/>
                  <a:pt x="2493" y="262"/>
                  <a:pt x="2496" y="261"/>
                </a:cubicBezTo>
                <a:cubicBezTo>
                  <a:pt x="2498" y="264"/>
                  <a:pt x="2499" y="267"/>
                  <a:pt x="2500" y="270"/>
                </a:cubicBezTo>
                <a:moveTo>
                  <a:pt x="2481" y="1981"/>
                </a:moveTo>
                <a:cubicBezTo>
                  <a:pt x="2480" y="1982"/>
                  <a:pt x="2477" y="1983"/>
                  <a:pt x="2475" y="1983"/>
                </a:cubicBezTo>
                <a:cubicBezTo>
                  <a:pt x="2466" y="1983"/>
                  <a:pt x="2457" y="1983"/>
                  <a:pt x="2448" y="1983"/>
                </a:cubicBezTo>
                <a:lnTo>
                  <a:pt x="2448" y="1984"/>
                </a:lnTo>
                <a:cubicBezTo>
                  <a:pt x="2445" y="1984"/>
                  <a:pt x="2443" y="1984"/>
                  <a:pt x="2441" y="1984"/>
                </a:cubicBezTo>
                <a:cubicBezTo>
                  <a:pt x="2419" y="1984"/>
                  <a:pt x="2414" y="1979"/>
                  <a:pt x="2416" y="1962"/>
                </a:cubicBezTo>
                <a:cubicBezTo>
                  <a:pt x="2417" y="1959"/>
                  <a:pt x="2421" y="1956"/>
                  <a:pt x="2423" y="1953"/>
                </a:cubicBezTo>
                <a:cubicBezTo>
                  <a:pt x="2426" y="1955"/>
                  <a:pt x="2430" y="1958"/>
                  <a:pt x="2430" y="1961"/>
                </a:cubicBezTo>
                <a:cubicBezTo>
                  <a:pt x="2432" y="1968"/>
                  <a:pt x="2435" y="1974"/>
                  <a:pt x="2447" y="1973"/>
                </a:cubicBezTo>
                <a:cubicBezTo>
                  <a:pt x="2455" y="1972"/>
                  <a:pt x="2457" y="1968"/>
                  <a:pt x="2460" y="1963"/>
                </a:cubicBezTo>
                <a:cubicBezTo>
                  <a:pt x="2464" y="1953"/>
                  <a:pt x="2469" y="1952"/>
                  <a:pt x="2476" y="1959"/>
                </a:cubicBezTo>
                <a:cubicBezTo>
                  <a:pt x="2480" y="1963"/>
                  <a:pt x="2484" y="1968"/>
                  <a:pt x="2486" y="1972"/>
                </a:cubicBezTo>
                <a:cubicBezTo>
                  <a:pt x="2486" y="1975"/>
                  <a:pt x="2483" y="1979"/>
                  <a:pt x="2481" y="1981"/>
                </a:cubicBezTo>
                <a:moveTo>
                  <a:pt x="2441" y="2013"/>
                </a:moveTo>
                <a:cubicBezTo>
                  <a:pt x="2434" y="2019"/>
                  <a:pt x="2428" y="2027"/>
                  <a:pt x="2415" y="2026"/>
                </a:cubicBezTo>
                <a:cubicBezTo>
                  <a:pt x="2412" y="2026"/>
                  <a:pt x="2405" y="2023"/>
                  <a:pt x="2406" y="2022"/>
                </a:cubicBezTo>
                <a:cubicBezTo>
                  <a:pt x="2407" y="2015"/>
                  <a:pt x="2425" y="2006"/>
                  <a:pt x="2436" y="2006"/>
                </a:cubicBezTo>
                <a:cubicBezTo>
                  <a:pt x="2438" y="2006"/>
                  <a:pt x="2439" y="2008"/>
                  <a:pt x="2441" y="2009"/>
                </a:cubicBezTo>
                <a:cubicBezTo>
                  <a:pt x="2441" y="2011"/>
                  <a:pt x="2442" y="2012"/>
                  <a:pt x="2441" y="2013"/>
                </a:cubicBezTo>
                <a:moveTo>
                  <a:pt x="2399" y="1958"/>
                </a:moveTo>
                <a:cubicBezTo>
                  <a:pt x="2398" y="1959"/>
                  <a:pt x="2392" y="1958"/>
                  <a:pt x="2388" y="1957"/>
                </a:cubicBezTo>
                <a:cubicBezTo>
                  <a:pt x="2386" y="1956"/>
                  <a:pt x="2384" y="1955"/>
                  <a:pt x="2378" y="1951"/>
                </a:cubicBezTo>
                <a:cubicBezTo>
                  <a:pt x="2369" y="1951"/>
                  <a:pt x="2355" y="1952"/>
                  <a:pt x="2342" y="1951"/>
                </a:cubicBezTo>
                <a:cubicBezTo>
                  <a:pt x="2340" y="1951"/>
                  <a:pt x="2336" y="1949"/>
                  <a:pt x="2337" y="1948"/>
                </a:cubicBezTo>
                <a:cubicBezTo>
                  <a:pt x="2338" y="1946"/>
                  <a:pt x="2340" y="1942"/>
                  <a:pt x="2342" y="1941"/>
                </a:cubicBezTo>
                <a:cubicBezTo>
                  <a:pt x="2359" y="1941"/>
                  <a:pt x="2375" y="1941"/>
                  <a:pt x="2391" y="1942"/>
                </a:cubicBezTo>
                <a:cubicBezTo>
                  <a:pt x="2395" y="1942"/>
                  <a:pt x="2399" y="1945"/>
                  <a:pt x="2401" y="1948"/>
                </a:cubicBezTo>
                <a:cubicBezTo>
                  <a:pt x="2402" y="1951"/>
                  <a:pt x="2401" y="1955"/>
                  <a:pt x="2399" y="1958"/>
                </a:cubicBezTo>
                <a:moveTo>
                  <a:pt x="2379" y="1981"/>
                </a:moveTo>
                <a:cubicBezTo>
                  <a:pt x="2378" y="1979"/>
                  <a:pt x="2377" y="1977"/>
                  <a:pt x="2376" y="1974"/>
                </a:cubicBezTo>
                <a:cubicBezTo>
                  <a:pt x="2375" y="1974"/>
                  <a:pt x="2374" y="1974"/>
                  <a:pt x="2373" y="1974"/>
                </a:cubicBezTo>
                <a:cubicBezTo>
                  <a:pt x="2373" y="1974"/>
                  <a:pt x="2373" y="1973"/>
                  <a:pt x="2373" y="1972"/>
                </a:cubicBezTo>
                <a:cubicBezTo>
                  <a:pt x="2370" y="1972"/>
                  <a:pt x="2367" y="1971"/>
                  <a:pt x="2364" y="1970"/>
                </a:cubicBezTo>
                <a:cubicBezTo>
                  <a:pt x="2364" y="1969"/>
                  <a:pt x="2364" y="1966"/>
                  <a:pt x="2364" y="1966"/>
                </a:cubicBezTo>
                <a:cubicBezTo>
                  <a:pt x="2372" y="1965"/>
                  <a:pt x="2373" y="1969"/>
                  <a:pt x="2373" y="1972"/>
                </a:cubicBezTo>
                <a:cubicBezTo>
                  <a:pt x="2374" y="1972"/>
                  <a:pt x="2374" y="1973"/>
                  <a:pt x="2375" y="1973"/>
                </a:cubicBezTo>
                <a:lnTo>
                  <a:pt x="2376" y="1974"/>
                </a:lnTo>
                <a:cubicBezTo>
                  <a:pt x="2380" y="1975"/>
                  <a:pt x="2385" y="1975"/>
                  <a:pt x="2384" y="1981"/>
                </a:cubicBezTo>
                <a:cubicBezTo>
                  <a:pt x="2384" y="1981"/>
                  <a:pt x="2380" y="1981"/>
                  <a:pt x="2379" y="1981"/>
                </a:cubicBezTo>
                <a:moveTo>
                  <a:pt x="2334" y="274"/>
                </a:moveTo>
                <a:cubicBezTo>
                  <a:pt x="2334" y="273"/>
                  <a:pt x="2337" y="271"/>
                  <a:pt x="2339" y="270"/>
                </a:cubicBezTo>
                <a:cubicBezTo>
                  <a:pt x="2341" y="272"/>
                  <a:pt x="2344" y="274"/>
                  <a:pt x="2343" y="274"/>
                </a:cubicBezTo>
                <a:cubicBezTo>
                  <a:pt x="2340" y="279"/>
                  <a:pt x="2337" y="279"/>
                  <a:pt x="2334" y="274"/>
                </a:cubicBezTo>
                <a:moveTo>
                  <a:pt x="2370" y="258"/>
                </a:moveTo>
                <a:cubicBezTo>
                  <a:pt x="2375" y="262"/>
                  <a:pt x="2379" y="266"/>
                  <a:pt x="2382" y="270"/>
                </a:cubicBezTo>
                <a:cubicBezTo>
                  <a:pt x="2384" y="272"/>
                  <a:pt x="2384" y="273"/>
                  <a:pt x="2385" y="275"/>
                </a:cubicBezTo>
                <a:cubicBezTo>
                  <a:pt x="2382" y="276"/>
                  <a:pt x="2378" y="279"/>
                  <a:pt x="2375" y="279"/>
                </a:cubicBezTo>
                <a:cubicBezTo>
                  <a:pt x="2364" y="279"/>
                  <a:pt x="2359" y="274"/>
                  <a:pt x="2361" y="266"/>
                </a:cubicBezTo>
                <a:cubicBezTo>
                  <a:pt x="2361" y="264"/>
                  <a:pt x="2365" y="262"/>
                  <a:pt x="2370" y="258"/>
                </a:cubicBezTo>
                <a:moveTo>
                  <a:pt x="2387" y="1921"/>
                </a:moveTo>
                <a:cubicBezTo>
                  <a:pt x="2387" y="1923"/>
                  <a:pt x="2383" y="1926"/>
                  <a:pt x="2381" y="1929"/>
                </a:cubicBezTo>
                <a:cubicBezTo>
                  <a:pt x="2379" y="1924"/>
                  <a:pt x="2376" y="1920"/>
                  <a:pt x="2375" y="1916"/>
                </a:cubicBezTo>
                <a:cubicBezTo>
                  <a:pt x="2375" y="1915"/>
                  <a:pt x="2375" y="1915"/>
                  <a:pt x="2376" y="1915"/>
                </a:cubicBezTo>
                <a:cubicBezTo>
                  <a:pt x="2377" y="1914"/>
                  <a:pt x="2379" y="1914"/>
                  <a:pt x="2381" y="1913"/>
                </a:cubicBezTo>
                <a:cubicBezTo>
                  <a:pt x="2382" y="1913"/>
                  <a:pt x="2382" y="1912"/>
                  <a:pt x="2383" y="1912"/>
                </a:cubicBezTo>
                <a:cubicBezTo>
                  <a:pt x="2384" y="1913"/>
                  <a:pt x="2385" y="1915"/>
                  <a:pt x="2386" y="1916"/>
                </a:cubicBezTo>
                <a:cubicBezTo>
                  <a:pt x="2387" y="1918"/>
                  <a:pt x="2387" y="1919"/>
                  <a:pt x="2387" y="1921"/>
                </a:cubicBezTo>
                <a:moveTo>
                  <a:pt x="2396" y="303"/>
                </a:moveTo>
                <a:cubicBezTo>
                  <a:pt x="2397" y="304"/>
                  <a:pt x="2398" y="306"/>
                  <a:pt x="2400" y="307"/>
                </a:cubicBezTo>
                <a:cubicBezTo>
                  <a:pt x="2398" y="308"/>
                  <a:pt x="2397" y="309"/>
                  <a:pt x="2395" y="310"/>
                </a:cubicBezTo>
                <a:lnTo>
                  <a:pt x="2395" y="310"/>
                </a:lnTo>
                <a:cubicBezTo>
                  <a:pt x="2394" y="310"/>
                  <a:pt x="2393" y="309"/>
                  <a:pt x="2393" y="309"/>
                </a:cubicBezTo>
                <a:cubicBezTo>
                  <a:pt x="2392" y="308"/>
                  <a:pt x="2391" y="307"/>
                  <a:pt x="2391" y="307"/>
                </a:cubicBezTo>
                <a:cubicBezTo>
                  <a:pt x="2392" y="305"/>
                  <a:pt x="2394" y="304"/>
                  <a:pt x="2396" y="303"/>
                </a:cubicBezTo>
                <a:moveTo>
                  <a:pt x="2424" y="1910"/>
                </a:moveTo>
                <a:cubicBezTo>
                  <a:pt x="2426" y="1913"/>
                  <a:pt x="2427" y="1916"/>
                  <a:pt x="2429" y="1919"/>
                </a:cubicBezTo>
                <a:lnTo>
                  <a:pt x="2429" y="1919"/>
                </a:lnTo>
                <a:lnTo>
                  <a:pt x="2429" y="1919"/>
                </a:lnTo>
                <a:cubicBezTo>
                  <a:pt x="2427" y="1922"/>
                  <a:pt x="2425" y="1925"/>
                  <a:pt x="2423" y="1927"/>
                </a:cubicBezTo>
                <a:cubicBezTo>
                  <a:pt x="2421" y="1925"/>
                  <a:pt x="2418" y="1922"/>
                  <a:pt x="2418" y="1919"/>
                </a:cubicBezTo>
                <a:cubicBezTo>
                  <a:pt x="2418" y="1916"/>
                  <a:pt x="2422" y="1913"/>
                  <a:pt x="2424" y="1910"/>
                </a:cubicBezTo>
                <a:moveTo>
                  <a:pt x="2472" y="1914"/>
                </a:moveTo>
                <a:cubicBezTo>
                  <a:pt x="2470" y="1915"/>
                  <a:pt x="2469" y="1916"/>
                  <a:pt x="2467" y="1917"/>
                </a:cubicBezTo>
                <a:cubicBezTo>
                  <a:pt x="2466" y="1916"/>
                  <a:pt x="2464" y="1916"/>
                  <a:pt x="2463" y="1915"/>
                </a:cubicBezTo>
                <a:cubicBezTo>
                  <a:pt x="2464" y="1914"/>
                  <a:pt x="2466" y="1912"/>
                  <a:pt x="2468" y="1910"/>
                </a:cubicBezTo>
                <a:cubicBezTo>
                  <a:pt x="2469" y="1912"/>
                  <a:pt x="2471" y="1913"/>
                  <a:pt x="2472" y="1914"/>
                </a:cubicBezTo>
                <a:moveTo>
                  <a:pt x="2460" y="237"/>
                </a:moveTo>
                <a:cubicBezTo>
                  <a:pt x="2463" y="237"/>
                  <a:pt x="2467" y="240"/>
                  <a:pt x="2470" y="242"/>
                </a:cubicBezTo>
                <a:cubicBezTo>
                  <a:pt x="2466" y="244"/>
                  <a:pt x="2463" y="245"/>
                  <a:pt x="2459" y="246"/>
                </a:cubicBezTo>
                <a:lnTo>
                  <a:pt x="2459" y="246"/>
                </a:lnTo>
                <a:lnTo>
                  <a:pt x="2459" y="246"/>
                </a:lnTo>
                <a:cubicBezTo>
                  <a:pt x="2455" y="245"/>
                  <a:pt x="2452" y="243"/>
                  <a:pt x="2448" y="241"/>
                </a:cubicBezTo>
                <a:cubicBezTo>
                  <a:pt x="2452" y="240"/>
                  <a:pt x="2456" y="237"/>
                  <a:pt x="2460" y="237"/>
                </a:cubicBezTo>
                <a:moveTo>
                  <a:pt x="2509" y="227"/>
                </a:moveTo>
                <a:cubicBezTo>
                  <a:pt x="2510" y="228"/>
                  <a:pt x="2512" y="230"/>
                  <a:pt x="2513" y="231"/>
                </a:cubicBezTo>
                <a:cubicBezTo>
                  <a:pt x="2512" y="232"/>
                  <a:pt x="2510" y="234"/>
                  <a:pt x="2508" y="234"/>
                </a:cubicBezTo>
                <a:cubicBezTo>
                  <a:pt x="2507" y="234"/>
                  <a:pt x="2505" y="232"/>
                  <a:pt x="2504" y="231"/>
                </a:cubicBezTo>
                <a:cubicBezTo>
                  <a:pt x="2505" y="229"/>
                  <a:pt x="2507" y="228"/>
                  <a:pt x="2509" y="227"/>
                </a:cubicBezTo>
                <a:moveTo>
                  <a:pt x="2300" y="1948"/>
                </a:moveTo>
                <a:cubicBezTo>
                  <a:pt x="2297" y="1951"/>
                  <a:pt x="2294" y="1950"/>
                  <a:pt x="2291" y="1946"/>
                </a:cubicBezTo>
                <a:cubicBezTo>
                  <a:pt x="2291" y="1946"/>
                  <a:pt x="2294" y="1944"/>
                  <a:pt x="2296" y="1943"/>
                </a:cubicBezTo>
                <a:cubicBezTo>
                  <a:pt x="2297" y="1943"/>
                  <a:pt x="2299" y="1944"/>
                  <a:pt x="2300" y="1945"/>
                </a:cubicBezTo>
                <a:cubicBezTo>
                  <a:pt x="2300" y="1946"/>
                  <a:pt x="2301" y="1947"/>
                  <a:pt x="2300" y="1948"/>
                </a:cubicBezTo>
                <a:moveTo>
                  <a:pt x="2241" y="267"/>
                </a:moveTo>
                <a:cubicBezTo>
                  <a:pt x="2239" y="267"/>
                  <a:pt x="2238" y="266"/>
                  <a:pt x="2236" y="265"/>
                </a:cubicBezTo>
                <a:lnTo>
                  <a:pt x="2236" y="265"/>
                </a:lnTo>
                <a:cubicBezTo>
                  <a:pt x="2238" y="264"/>
                  <a:pt x="2239" y="262"/>
                  <a:pt x="2241" y="260"/>
                </a:cubicBezTo>
                <a:cubicBezTo>
                  <a:pt x="2242" y="261"/>
                  <a:pt x="2245" y="263"/>
                  <a:pt x="2245" y="264"/>
                </a:cubicBezTo>
                <a:cubicBezTo>
                  <a:pt x="2245" y="265"/>
                  <a:pt x="2242" y="266"/>
                  <a:pt x="2241" y="267"/>
                </a:cubicBezTo>
                <a:moveTo>
                  <a:pt x="2193" y="1935"/>
                </a:moveTo>
                <a:cubicBezTo>
                  <a:pt x="2192" y="1935"/>
                  <a:pt x="2195" y="1933"/>
                  <a:pt x="2197" y="1932"/>
                </a:cubicBezTo>
                <a:cubicBezTo>
                  <a:pt x="2199" y="1933"/>
                  <a:pt x="2202" y="1935"/>
                  <a:pt x="2202" y="1936"/>
                </a:cubicBezTo>
                <a:cubicBezTo>
                  <a:pt x="2199" y="1941"/>
                  <a:pt x="2195" y="1941"/>
                  <a:pt x="2193" y="1935"/>
                </a:cubicBezTo>
                <a:moveTo>
                  <a:pt x="2084" y="268"/>
                </a:moveTo>
                <a:lnTo>
                  <a:pt x="2084" y="268"/>
                </a:lnTo>
                <a:cubicBezTo>
                  <a:pt x="2083" y="267"/>
                  <a:pt x="2082" y="266"/>
                  <a:pt x="2081" y="266"/>
                </a:cubicBezTo>
                <a:cubicBezTo>
                  <a:pt x="2080" y="265"/>
                  <a:pt x="2080" y="264"/>
                  <a:pt x="2080" y="264"/>
                </a:cubicBezTo>
                <a:cubicBezTo>
                  <a:pt x="2080" y="262"/>
                  <a:pt x="2083" y="261"/>
                  <a:pt x="2084" y="260"/>
                </a:cubicBezTo>
                <a:cubicBezTo>
                  <a:pt x="2086" y="261"/>
                  <a:pt x="2087" y="263"/>
                  <a:pt x="2088" y="264"/>
                </a:cubicBezTo>
                <a:cubicBezTo>
                  <a:pt x="2087" y="265"/>
                  <a:pt x="2085" y="267"/>
                  <a:pt x="2084" y="268"/>
                </a:cubicBezTo>
                <a:moveTo>
                  <a:pt x="2071" y="1939"/>
                </a:moveTo>
                <a:cubicBezTo>
                  <a:pt x="2070" y="1938"/>
                  <a:pt x="2068" y="1937"/>
                  <a:pt x="2067" y="1937"/>
                </a:cubicBezTo>
                <a:cubicBezTo>
                  <a:pt x="2068" y="1935"/>
                  <a:pt x="2070" y="1934"/>
                  <a:pt x="2071" y="1932"/>
                </a:cubicBezTo>
                <a:cubicBezTo>
                  <a:pt x="2073" y="1934"/>
                  <a:pt x="2074" y="1935"/>
                  <a:pt x="2075" y="1936"/>
                </a:cubicBezTo>
                <a:cubicBezTo>
                  <a:pt x="2074" y="1937"/>
                  <a:pt x="2072" y="1938"/>
                  <a:pt x="2071" y="1939"/>
                </a:cubicBezTo>
                <a:moveTo>
                  <a:pt x="2041" y="246"/>
                </a:moveTo>
                <a:cubicBezTo>
                  <a:pt x="2040" y="245"/>
                  <a:pt x="2037" y="243"/>
                  <a:pt x="2038" y="242"/>
                </a:cubicBezTo>
                <a:cubicBezTo>
                  <a:pt x="2038" y="241"/>
                  <a:pt x="2040" y="240"/>
                  <a:pt x="2042" y="238"/>
                </a:cubicBezTo>
                <a:cubicBezTo>
                  <a:pt x="2043" y="240"/>
                  <a:pt x="2046" y="241"/>
                  <a:pt x="2046" y="242"/>
                </a:cubicBezTo>
                <a:cubicBezTo>
                  <a:pt x="2046" y="243"/>
                  <a:pt x="2043" y="245"/>
                  <a:pt x="2041" y="246"/>
                </a:cubicBezTo>
                <a:moveTo>
                  <a:pt x="1888" y="288"/>
                </a:moveTo>
                <a:cubicBezTo>
                  <a:pt x="1886" y="287"/>
                  <a:pt x="1884" y="286"/>
                  <a:pt x="1882" y="285"/>
                </a:cubicBezTo>
                <a:cubicBezTo>
                  <a:pt x="1883" y="284"/>
                  <a:pt x="1885" y="283"/>
                  <a:pt x="1886" y="282"/>
                </a:cubicBezTo>
                <a:cubicBezTo>
                  <a:pt x="1887" y="283"/>
                  <a:pt x="1889" y="284"/>
                  <a:pt x="1890" y="285"/>
                </a:cubicBezTo>
                <a:cubicBezTo>
                  <a:pt x="1889" y="286"/>
                  <a:pt x="1889" y="287"/>
                  <a:pt x="1888" y="288"/>
                </a:cubicBezTo>
                <a:moveTo>
                  <a:pt x="1864" y="264"/>
                </a:moveTo>
                <a:cubicBezTo>
                  <a:pt x="1863" y="265"/>
                  <a:pt x="1861" y="267"/>
                  <a:pt x="1859" y="267"/>
                </a:cubicBezTo>
                <a:cubicBezTo>
                  <a:pt x="1850" y="267"/>
                  <a:pt x="1835" y="250"/>
                  <a:pt x="1839" y="243"/>
                </a:cubicBezTo>
                <a:cubicBezTo>
                  <a:pt x="1839" y="242"/>
                  <a:pt x="1841" y="241"/>
                  <a:pt x="1843" y="240"/>
                </a:cubicBezTo>
                <a:cubicBezTo>
                  <a:pt x="1845" y="239"/>
                  <a:pt x="1847" y="238"/>
                  <a:pt x="1849" y="237"/>
                </a:cubicBezTo>
                <a:cubicBezTo>
                  <a:pt x="1853" y="237"/>
                  <a:pt x="1863" y="241"/>
                  <a:pt x="1869" y="245"/>
                </a:cubicBezTo>
                <a:cubicBezTo>
                  <a:pt x="1873" y="248"/>
                  <a:pt x="1876" y="250"/>
                  <a:pt x="1875" y="252"/>
                </a:cubicBezTo>
                <a:cubicBezTo>
                  <a:pt x="1874" y="256"/>
                  <a:pt x="1868" y="260"/>
                  <a:pt x="1864" y="264"/>
                </a:cubicBezTo>
                <a:moveTo>
                  <a:pt x="1828" y="2002"/>
                </a:moveTo>
                <a:cubicBezTo>
                  <a:pt x="1827" y="1999"/>
                  <a:pt x="1824" y="1996"/>
                  <a:pt x="1824" y="1993"/>
                </a:cubicBezTo>
                <a:cubicBezTo>
                  <a:pt x="1824" y="1991"/>
                  <a:pt x="1828" y="1990"/>
                  <a:pt x="1831" y="1988"/>
                </a:cubicBezTo>
                <a:cubicBezTo>
                  <a:pt x="1832" y="1991"/>
                  <a:pt x="1835" y="1994"/>
                  <a:pt x="1835" y="1997"/>
                </a:cubicBezTo>
                <a:cubicBezTo>
                  <a:pt x="1835" y="1999"/>
                  <a:pt x="1830" y="2000"/>
                  <a:pt x="1828" y="2002"/>
                </a:cubicBezTo>
                <a:moveTo>
                  <a:pt x="1815" y="258"/>
                </a:moveTo>
                <a:cubicBezTo>
                  <a:pt x="1811" y="262"/>
                  <a:pt x="1805" y="265"/>
                  <a:pt x="1800" y="268"/>
                </a:cubicBezTo>
                <a:cubicBezTo>
                  <a:pt x="1798" y="266"/>
                  <a:pt x="1796" y="265"/>
                  <a:pt x="1795" y="264"/>
                </a:cubicBezTo>
                <a:cubicBezTo>
                  <a:pt x="1792" y="257"/>
                  <a:pt x="1796" y="250"/>
                  <a:pt x="1805" y="248"/>
                </a:cubicBezTo>
                <a:cubicBezTo>
                  <a:pt x="1809" y="248"/>
                  <a:pt x="1814" y="250"/>
                  <a:pt x="1818" y="250"/>
                </a:cubicBezTo>
                <a:cubicBezTo>
                  <a:pt x="1817" y="253"/>
                  <a:pt x="1817" y="256"/>
                  <a:pt x="1815" y="258"/>
                </a:cubicBezTo>
                <a:moveTo>
                  <a:pt x="1803" y="320"/>
                </a:moveTo>
                <a:cubicBezTo>
                  <a:pt x="1801" y="319"/>
                  <a:pt x="1799" y="318"/>
                  <a:pt x="1797" y="317"/>
                </a:cubicBezTo>
                <a:cubicBezTo>
                  <a:pt x="1799" y="316"/>
                  <a:pt x="1800" y="315"/>
                  <a:pt x="1801" y="314"/>
                </a:cubicBezTo>
                <a:cubicBezTo>
                  <a:pt x="1803" y="315"/>
                  <a:pt x="1804" y="316"/>
                  <a:pt x="1805" y="317"/>
                </a:cubicBezTo>
                <a:cubicBezTo>
                  <a:pt x="1805" y="318"/>
                  <a:pt x="1804" y="319"/>
                  <a:pt x="1803" y="320"/>
                </a:cubicBezTo>
                <a:moveTo>
                  <a:pt x="1771" y="288"/>
                </a:moveTo>
                <a:cubicBezTo>
                  <a:pt x="1769" y="287"/>
                  <a:pt x="1768" y="284"/>
                  <a:pt x="1767" y="281"/>
                </a:cubicBezTo>
                <a:cubicBezTo>
                  <a:pt x="1766" y="281"/>
                  <a:pt x="1766" y="281"/>
                  <a:pt x="1765" y="280"/>
                </a:cubicBezTo>
                <a:lnTo>
                  <a:pt x="1765" y="279"/>
                </a:lnTo>
                <a:cubicBezTo>
                  <a:pt x="1761" y="279"/>
                  <a:pt x="1758" y="278"/>
                  <a:pt x="1756" y="277"/>
                </a:cubicBezTo>
                <a:cubicBezTo>
                  <a:pt x="1753" y="275"/>
                  <a:pt x="1752" y="273"/>
                  <a:pt x="1752" y="269"/>
                </a:cubicBezTo>
                <a:lnTo>
                  <a:pt x="1751" y="269"/>
                </a:lnTo>
                <a:lnTo>
                  <a:pt x="1752" y="269"/>
                </a:lnTo>
                <a:lnTo>
                  <a:pt x="1752" y="269"/>
                </a:lnTo>
                <a:cubicBezTo>
                  <a:pt x="1760" y="270"/>
                  <a:pt x="1765" y="273"/>
                  <a:pt x="1765" y="279"/>
                </a:cubicBezTo>
                <a:lnTo>
                  <a:pt x="1766" y="279"/>
                </a:lnTo>
                <a:lnTo>
                  <a:pt x="1765" y="280"/>
                </a:lnTo>
                <a:lnTo>
                  <a:pt x="1766" y="279"/>
                </a:lnTo>
                <a:cubicBezTo>
                  <a:pt x="1767" y="280"/>
                  <a:pt x="1767" y="280"/>
                  <a:pt x="1767" y="281"/>
                </a:cubicBezTo>
                <a:cubicBezTo>
                  <a:pt x="1770" y="282"/>
                  <a:pt x="1775" y="282"/>
                  <a:pt x="1776" y="284"/>
                </a:cubicBezTo>
                <a:cubicBezTo>
                  <a:pt x="1779" y="287"/>
                  <a:pt x="1775" y="290"/>
                  <a:pt x="1771" y="288"/>
                </a:cubicBezTo>
                <a:moveTo>
                  <a:pt x="1758" y="343"/>
                </a:moveTo>
                <a:cubicBezTo>
                  <a:pt x="1756" y="342"/>
                  <a:pt x="1755" y="341"/>
                  <a:pt x="1753" y="339"/>
                </a:cubicBezTo>
                <a:cubicBezTo>
                  <a:pt x="1755" y="338"/>
                  <a:pt x="1757" y="336"/>
                  <a:pt x="1758" y="336"/>
                </a:cubicBezTo>
                <a:cubicBezTo>
                  <a:pt x="1760" y="336"/>
                  <a:pt x="1761" y="339"/>
                  <a:pt x="1763" y="340"/>
                </a:cubicBezTo>
                <a:cubicBezTo>
                  <a:pt x="1761" y="341"/>
                  <a:pt x="1759" y="342"/>
                  <a:pt x="1758" y="343"/>
                </a:cubicBezTo>
                <a:moveTo>
                  <a:pt x="1697" y="289"/>
                </a:moveTo>
                <a:cubicBezTo>
                  <a:pt x="1694" y="290"/>
                  <a:pt x="1690" y="287"/>
                  <a:pt x="1686" y="286"/>
                </a:cubicBezTo>
                <a:cubicBezTo>
                  <a:pt x="1688" y="284"/>
                  <a:pt x="1691" y="282"/>
                  <a:pt x="1693" y="281"/>
                </a:cubicBezTo>
                <a:lnTo>
                  <a:pt x="1693" y="281"/>
                </a:lnTo>
                <a:cubicBezTo>
                  <a:pt x="1697" y="282"/>
                  <a:pt x="1701" y="283"/>
                  <a:pt x="1705" y="284"/>
                </a:cubicBezTo>
                <a:cubicBezTo>
                  <a:pt x="1702" y="286"/>
                  <a:pt x="1700" y="289"/>
                  <a:pt x="1697" y="289"/>
                </a:cubicBezTo>
                <a:moveTo>
                  <a:pt x="1609" y="258"/>
                </a:moveTo>
                <a:cubicBezTo>
                  <a:pt x="1601" y="254"/>
                  <a:pt x="1594" y="250"/>
                  <a:pt x="1588" y="245"/>
                </a:cubicBezTo>
                <a:cubicBezTo>
                  <a:pt x="1581" y="240"/>
                  <a:pt x="1590" y="237"/>
                  <a:pt x="1594" y="234"/>
                </a:cubicBezTo>
                <a:cubicBezTo>
                  <a:pt x="1596" y="231"/>
                  <a:pt x="1601" y="230"/>
                  <a:pt x="1604" y="228"/>
                </a:cubicBezTo>
                <a:cubicBezTo>
                  <a:pt x="1610" y="237"/>
                  <a:pt x="1616" y="246"/>
                  <a:pt x="1622" y="254"/>
                </a:cubicBezTo>
                <a:cubicBezTo>
                  <a:pt x="1617" y="256"/>
                  <a:pt x="1611" y="259"/>
                  <a:pt x="1609" y="258"/>
                </a:cubicBezTo>
                <a:moveTo>
                  <a:pt x="1585" y="2022"/>
                </a:moveTo>
                <a:cubicBezTo>
                  <a:pt x="1584" y="2021"/>
                  <a:pt x="1588" y="2019"/>
                  <a:pt x="1590" y="2018"/>
                </a:cubicBezTo>
                <a:cubicBezTo>
                  <a:pt x="1591" y="2019"/>
                  <a:pt x="1594" y="2021"/>
                  <a:pt x="1594" y="2022"/>
                </a:cubicBezTo>
                <a:cubicBezTo>
                  <a:pt x="1590" y="2027"/>
                  <a:pt x="1587" y="2027"/>
                  <a:pt x="1585" y="2022"/>
                </a:cubicBezTo>
                <a:moveTo>
                  <a:pt x="1577" y="265"/>
                </a:moveTo>
                <a:cubicBezTo>
                  <a:pt x="1575" y="268"/>
                  <a:pt x="1572" y="267"/>
                  <a:pt x="1569" y="263"/>
                </a:cubicBezTo>
                <a:cubicBezTo>
                  <a:pt x="1569" y="263"/>
                  <a:pt x="1572" y="261"/>
                  <a:pt x="1574" y="260"/>
                </a:cubicBezTo>
                <a:cubicBezTo>
                  <a:pt x="1574" y="260"/>
                  <a:pt x="1575" y="260"/>
                  <a:pt x="1575" y="261"/>
                </a:cubicBezTo>
                <a:cubicBezTo>
                  <a:pt x="1576" y="261"/>
                  <a:pt x="1577" y="261"/>
                  <a:pt x="1578" y="262"/>
                </a:cubicBezTo>
                <a:cubicBezTo>
                  <a:pt x="1578" y="263"/>
                  <a:pt x="1578" y="264"/>
                  <a:pt x="1577" y="265"/>
                </a:cubicBezTo>
                <a:moveTo>
                  <a:pt x="1397" y="248"/>
                </a:moveTo>
                <a:cubicBezTo>
                  <a:pt x="1395" y="255"/>
                  <a:pt x="1390" y="258"/>
                  <a:pt x="1380" y="257"/>
                </a:cubicBezTo>
                <a:cubicBezTo>
                  <a:pt x="1378" y="257"/>
                  <a:pt x="1375" y="255"/>
                  <a:pt x="1375" y="255"/>
                </a:cubicBezTo>
                <a:cubicBezTo>
                  <a:pt x="1376" y="253"/>
                  <a:pt x="1377" y="249"/>
                  <a:pt x="1379" y="249"/>
                </a:cubicBezTo>
                <a:cubicBezTo>
                  <a:pt x="1385" y="248"/>
                  <a:pt x="1391" y="248"/>
                  <a:pt x="1397" y="248"/>
                </a:cubicBezTo>
                <a:cubicBezTo>
                  <a:pt x="1397" y="247"/>
                  <a:pt x="1397" y="247"/>
                  <a:pt x="1397" y="247"/>
                </a:cubicBezTo>
                <a:lnTo>
                  <a:pt x="1399" y="248"/>
                </a:lnTo>
                <a:cubicBezTo>
                  <a:pt x="1398" y="248"/>
                  <a:pt x="1397" y="248"/>
                  <a:pt x="1397" y="248"/>
                </a:cubicBezTo>
                <a:moveTo>
                  <a:pt x="1391" y="321"/>
                </a:moveTo>
                <a:cubicBezTo>
                  <a:pt x="1385" y="318"/>
                  <a:pt x="1385" y="316"/>
                  <a:pt x="1391" y="314"/>
                </a:cubicBezTo>
                <a:cubicBezTo>
                  <a:pt x="1393" y="316"/>
                  <a:pt x="1394" y="317"/>
                  <a:pt x="1396" y="318"/>
                </a:cubicBezTo>
                <a:cubicBezTo>
                  <a:pt x="1394" y="319"/>
                  <a:pt x="1392" y="321"/>
                  <a:pt x="1391" y="321"/>
                </a:cubicBezTo>
                <a:moveTo>
                  <a:pt x="1308" y="277"/>
                </a:moveTo>
                <a:cubicBezTo>
                  <a:pt x="1306" y="276"/>
                  <a:pt x="1304" y="275"/>
                  <a:pt x="1302" y="274"/>
                </a:cubicBezTo>
                <a:cubicBezTo>
                  <a:pt x="1304" y="273"/>
                  <a:pt x="1305" y="272"/>
                  <a:pt x="1306" y="271"/>
                </a:cubicBezTo>
                <a:cubicBezTo>
                  <a:pt x="1308" y="272"/>
                  <a:pt x="1309" y="273"/>
                  <a:pt x="1310" y="274"/>
                </a:cubicBezTo>
                <a:cubicBezTo>
                  <a:pt x="1309" y="275"/>
                  <a:pt x="1309" y="276"/>
                  <a:pt x="1308" y="277"/>
                </a:cubicBezTo>
                <a:moveTo>
                  <a:pt x="1308" y="1992"/>
                </a:moveTo>
                <a:cubicBezTo>
                  <a:pt x="1306" y="1991"/>
                  <a:pt x="1304" y="1990"/>
                  <a:pt x="1302" y="1989"/>
                </a:cubicBezTo>
                <a:cubicBezTo>
                  <a:pt x="1303" y="1988"/>
                  <a:pt x="1305" y="1987"/>
                  <a:pt x="1306" y="1986"/>
                </a:cubicBezTo>
                <a:cubicBezTo>
                  <a:pt x="1307" y="1987"/>
                  <a:pt x="1309" y="1988"/>
                  <a:pt x="1310" y="1989"/>
                </a:cubicBezTo>
                <a:cubicBezTo>
                  <a:pt x="1309" y="1990"/>
                  <a:pt x="1309" y="1992"/>
                  <a:pt x="1308" y="1992"/>
                </a:cubicBezTo>
                <a:moveTo>
                  <a:pt x="1229" y="1853"/>
                </a:moveTo>
                <a:cubicBezTo>
                  <a:pt x="1225" y="1853"/>
                  <a:pt x="1221" y="1851"/>
                  <a:pt x="1217" y="1850"/>
                </a:cubicBezTo>
                <a:cubicBezTo>
                  <a:pt x="1220" y="1848"/>
                  <a:pt x="1223" y="1844"/>
                  <a:pt x="1226" y="1844"/>
                </a:cubicBezTo>
                <a:cubicBezTo>
                  <a:pt x="1230" y="1844"/>
                  <a:pt x="1234" y="1846"/>
                  <a:pt x="1238" y="1848"/>
                </a:cubicBezTo>
                <a:cubicBezTo>
                  <a:pt x="1235" y="1850"/>
                  <a:pt x="1232" y="1853"/>
                  <a:pt x="1229" y="1853"/>
                </a:cubicBezTo>
                <a:moveTo>
                  <a:pt x="1221" y="1961"/>
                </a:moveTo>
                <a:cubicBezTo>
                  <a:pt x="1214" y="1958"/>
                  <a:pt x="1214" y="1956"/>
                  <a:pt x="1221" y="1954"/>
                </a:cubicBezTo>
                <a:cubicBezTo>
                  <a:pt x="1223" y="1954"/>
                  <a:pt x="1225" y="1956"/>
                  <a:pt x="1226" y="1957"/>
                </a:cubicBezTo>
                <a:cubicBezTo>
                  <a:pt x="1224" y="1958"/>
                  <a:pt x="1222" y="1961"/>
                  <a:pt x="1221" y="1961"/>
                </a:cubicBezTo>
                <a:moveTo>
                  <a:pt x="1219" y="229"/>
                </a:moveTo>
                <a:cubicBezTo>
                  <a:pt x="1219" y="228"/>
                  <a:pt x="1220" y="228"/>
                  <a:pt x="1221" y="227"/>
                </a:cubicBezTo>
                <a:lnTo>
                  <a:pt x="1223" y="229"/>
                </a:lnTo>
                <a:cubicBezTo>
                  <a:pt x="1224" y="230"/>
                  <a:pt x="1225" y="230"/>
                  <a:pt x="1226" y="231"/>
                </a:cubicBezTo>
                <a:cubicBezTo>
                  <a:pt x="1224" y="232"/>
                  <a:pt x="1222" y="233"/>
                  <a:pt x="1220" y="234"/>
                </a:cubicBezTo>
                <a:cubicBezTo>
                  <a:pt x="1219" y="233"/>
                  <a:pt x="1217" y="232"/>
                  <a:pt x="1217" y="230"/>
                </a:cubicBezTo>
                <a:cubicBezTo>
                  <a:pt x="1217" y="230"/>
                  <a:pt x="1218" y="229"/>
                  <a:pt x="1219" y="229"/>
                </a:cubicBezTo>
                <a:moveTo>
                  <a:pt x="1168" y="1850"/>
                </a:moveTo>
                <a:cubicBezTo>
                  <a:pt x="1165" y="1853"/>
                  <a:pt x="1162" y="1852"/>
                  <a:pt x="1159" y="1848"/>
                </a:cubicBezTo>
                <a:cubicBezTo>
                  <a:pt x="1159" y="1848"/>
                  <a:pt x="1162" y="1846"/>
                  <a:pt x="1164" y="1845"/>
                </a:cubicBezTo>
                <a:cubicBezTo>
                  <a:pt x="1165" y="1845"/>
                  <a:pt x="1167" y="1846"/>
                  <a:pt x="1168" y="1847"/>
                </a:cubicBezTo>
                <a:cubicBezTo>
                  <a:pt x="1168" y="1848"/>
                  <a:pt x="1169" y="1849"/>
                  <a:pt x="1168" y="1850"/>
                </a:cubicBezTo>
                <a:moveTo>
                  <a:pt x="1160" y="1962"/>
                </a:moveTo>
                <a:cubicBezTo>
                  <a:pt x="1149" y="1964"/>
                  <a:pt x="1144" y="1960"/>
                  <a:pt x="1144" y="1952"/>
                </a:cubicBezTo>
                <a:lnTo>
                  <a:pt x="1143" y="1952"/>
                </a:lnTo>
                <a:lnTo>
                  <a:pt x="1143" y="1951"/>
                </a:lnTo>
                <a:cubicBezTo>
                  <a:pt x="1136" y="1951"/>
                  <a:pt x="1131" y="1948"/>
                  <a:pt x="1130" y="1943"/>
                </a:cubicBezTo>
                <a:cubicBezTo>
                  <a:pt x="1130" y="1937"/>
                  <a:pt x="1133" y="1930"/>
                  <a:pt x="1134" y="1924"/>
                </a:cubicBezTo>
                <a:cubicBezTo>
                  <a:pt x="1134" y="1923"/>
                  <a:pt x="1137" y="1923"/>
                  <a:pt x="1138" y="1923"/>
                </a:cubicBezTo>
                <a:cubicBezTo>
                  <a:pt x="1140" y="1924"/>
                  <a:pt x="1142" y="1926"/>
                  <a:pt x="1142" y="1927"/>
                </a:cubicBezTo>
                <a:cubicBezTo>
                  <a:pt x="1143" y="1935"/>
                  <a:pt x="1143" y="1943"/>
                  <a:pt x="1143" y="1951"/>
                </a:cubicBezTo>
                <a:lnTo>
                  <a:pt x="1144" y="1951"/>
                </a:lnTo>
                <a:cubicBezTo>
                  <a:pt x="1144" y="1952"/>
                  <a:pt x="1144" y="1952"/>
                  <a:pt x="1144" y="1952"/>
                </a:cubicBezTo>
                <a:cubicBezTo>
                  <a:pt x="1150" y="1952"/>
                  <a:pt x="1156" y="1952"/>
                  <a:pt x="1162" y="1953"/>
                </a:cubicBezTo>
                <a:cubicBezTo>
                  <a:pt x="1164" y="1953"/>
                  <a:pt x="1167" y="1956"/>
                  <a:pt x="1167" y="1956"/>
                </a:cubicBezTo>
                <a:cubicBezTo>
                  <a:pt x="1165" y="1958"/>
                  <a:pt x="1163" y="1962"/>
                  <a:pt x="1160" y="1962"/>
                </a:cubicBezTo>
                <a:moveTo>
                  <a:pt x="1143" y="1985"/>
                </a:moveTo>
                <a:cubicBezTo>
                  <a:pt x="1142" y="1984"/>
                  <a:pt x="1142" y="1984"/>
                  <a:pt x="1142" y="1983"/>
                </a:cubicBezTo>
                <a:cubicBezTo>
                  <a:pt x="1139" y="1983"/>
                  <a:pt x="1135" y="1982"/>
                  <a:pt x="1133" y="1980"/>
                </a:cubicBezTo>
                <a:cubicBezTo>
                  <a:pt x="1131" y="1978"/>
                  <a:pt x="1134" y="1975"/>
                  <a:pt x="1138" y="1977"/>
                </a:cubicBezTo>
                <a:cubicBezTo>
                  <a:pt x="1140" y="1978"/>
                  <a:pt x="1141" y="1981"/>
                  <a:pt x="1142" y="1983"/>
                </a:cubicBezTo>
                <a:cubicBezTo>
                  <a:pt x="1143" y="1984"/>
                  <a:pt x="1143" y="1984"/>
                  <a:pt x="1144" y="1984"/>
                </a:cubicBezTo>
                <a:lnTo>
                  <a:pt x="1143" y="1985"/>
                </a:lnTo>
                <a:moveTo>
                  <a:pt x="1093" y="1841"/>
                </a:moveTo>
                <a:cubicBezTo>
                  <a:pt x="1092" y="1841"/>
                  <a:pt x="1090" y="1839"/>
                  <a:pt x="1089" y="1838"/>
                </a:cubicBezTo>
                <a:cubicBezTo>
                  <a:pt x="1091" y="1837"/>
                  <a:pt x="1092" y="1835"/>
                  <a:pt x="1094" y="1835"/>
                </a:cubicBezTo>
                <a:cubicBezTo>
                  <a:pt x="1096" y="1835"/>
                  <a:pt x="1097" y="1837"/>
                  <a:pt x="1099" y="1838"/>
                </a:cubicBezTo>
                <a:cubicBezTo>
                  <a:pt x="1097" y="1839"/>
                  <a:pt x="1095" y="1841"/>
                  <a:pt x="1093" y="1841"/>
                </a:cubicBezTo>
                <a:moveTo>
                  <a:pt x="1037" y="1853"/>
                </a:moveTo>
                <a:cubicBezTo>
                  <a:pt x="1036" y="1853"/>
                  <a:pt x="1034" y="1851"/>
                  <a:pt x="1033" y="1849"/>
                </a:cubicBezTo>
                <a:cubicBezTo>
                  <a:pt x="1033" y="1849"/>
                  <a:pt x="1034" y="1847"/>
                  <a:pt x="1035" y="1846"/>
                </a:cubicBezTo>
                <a:cubicBezTo>
                  <a:pt x="1036" y="1846"/>
                  <a:pt x="1038" y="1846"/>
                  <a:pt x="1039" y="1846"/>
                </a:cubicBezTo>
                <a:cubicBezTo>
                  <a:pt x="1043" y="1848"/>
                  <a:pt x="1042" y="1851"/>
                  <a:pt x="1037" y="1853"/>
                </a:cubicBezTo>
                <a:moveTo>
                  <a:pt x="1002" y="1864"/>
                </a:moveTo>
                <a:cubicBezTo>
                  <a:pt x="1002" y="1865"/>
                  <a:pt x="1002" y="1865"/>
                  <a:pt x="1002" y="1865"/>
                </a:cubicBezTo>
                <a:lnTo>
                  <a:pt x="1001" y="1865"/>
                </a:lnTo>
                <a:cubicBezTo>
                  <a:pt x="1002" y="1865"/>
                  <a:pt x="1002" y="1864"/>
                  <a:pt x="1002" y="1864"/>
                </a:cubicBezTo>
                <a:cubicBezTo>
                  <a:pt x="1002" y="1860"/>
                  <a:pt x="1002" y="1855"/>
                  <a:pt x="1003" y="1850"/>
                </a:cubicBezTo>
                <a:cubicBezTo>
                  <a:pt x="1004" y="1849"/>
                  <a:pt x="1009" y="1848"/>
                  <a:pt x="1012" y="1848"/>
                </a:cubicBezTo>
                <a:cubicBezTo>
                  <a:pt x="1013" y="1848"/>
                  <a:pt x="1015" y="1850"/>
                  <a:pt x="1015" y="1852"/>
                </a:cubicBezTo>
                <a:cubicBezTo>
                  <a:pt x="1016" y="1859"/>
                  <a:pt x="1012" y="1863"/>
                  <a:pt x="1002" y="1864"/>
                </a:cubicBezTo>
                <a:moveTo>
                  <a:pt x="940" y="320"/>
                </a:moveTo>
                <a:cubicBezTo>
                  <a:pt x="938" y="319"/>
                  <a:pt x="936" y="318"/>
                  <a:pt x="934" y="317"/>
                </a:cubicBezTo>
                <a:cubicBezTo>
                  <a:pt x="936" y="316"/>
                  <a:pt x="937" y="315"/>
                  <a:pt x="938" y="314"/>
                </a:cubicBezTo>
                <a:cubicBezTo>
                  <a:pt x="939" y="315"/>
                  <a:pt x="941" y="316"/>
                  <a:pt x="942" y="317"/>
                </a:cubicBezTo>
                <a:cubicBezTo>
                  <a:pt x="941" y="318"/>
                  <a:pt x="940" y="319"/>
                  <a:pt x="940" y="320"/>
                </a:cubicBezTo>
                <a:moveTo>
                  <a:pt x="867" y="387"/>
                </a:moveTo>
                <a:cubicBezTo>
                  <a:pt x="865" y="386"/>
                  <a:pt x="863" y="384"/>
                  <a:pt x="863" y="383"/>
                </a:cubicBezTo>
                <a:cubicBezTo>
                  <a:pt x="863" y="381"/>
                  <a:pt x="866" y="380"/>
                  <a:pt x="867" y="379"/>
                </a:cubicBezTo>
                <a:cubicBezTo>
                  <a:pt x="869" y="380"/>
                  <a:pt x="870" y="382"/>
                  <a:pt x="872" y="383"/>
                </a:cubicBezTo>
                <a:cubicBezTo>
                  <a:pt x="870" y="385"/>
                  <a:pt x="868" y="386"/>
                  <a:pt x="867" y="387"/>
                </a:cubicBezTo>
                <a:moveTo>
                  <a:pt x="839" y="397"/>
                </a:moveTo>
                <a:cubicBezTo>
                  <a:pt x="833" y="394"/>
                  <a:pt x="833" y="392"/>
                  <a:pt x="840" y="390"/>
                </a:cubicBezTo>
                <a:cubicBezTo>
                  <a:pt x="841" y="392"/>
                  <a:pt x="843" y="393"/>
                  <a:pt x="844" y="394"/>
                </a:cubicBezTo>
                <a:cubicBezTo>
                  <a:pt x="842" y="395"/>
                  <a:pt x="840" y="397"/>
                  <a:pt x="839" y="397"/>
                </a:cubicBezTo>
                <a:moveTo>
                  <a:pt x="839" y="346"/>
                </a:moveTo>
                <a:cubicBezTo>
                  <a:pt x="840" y="347"/>
                  <a:pt x="842" y="348"/>
                  <a:pt x="843" y="350"/>
                </a:cubicBezTo>
                <a:cubicBezTo>
                  <a:pt x="842" y="351"/>
                  <a:pt x="841" y="352"/>
                  <a:pt x="841" y="353"/>
                </a:cubicBezTo>
                <a:cubicBezTo>
                  <a:pt x="838" y="352"/>
                  <a:pt x="836" y="351"/>
                  <a:pt x="834" y="349"/>
                </a:cubicBezTo>
                <a:cubicBezTo>
                  <a:pt x="836" y="348"/>
                  <a:pt x="837" y="347"/>
                  <a:pt x="839" y="346"/>
                </a:cubicBezTo>
                <a:moveTo>
                  <a:pt x="839" y="314"/>
                </a:moveTo>
                <a:cubicBezTo>
                  <a:pt x="841" y="315"/>
                  <a:pt x="842" y="316"/>
                  <a:pt x="843" y="317"/>
                </a:cubicBezTo>
                <a:cubicBezTo>
                  <a:pt x="842" y="318"/>
                  <a:pt x="842" y="319"/>
                  <a:pt x="841" y="320"/>
                </a:cubicBezTo>
                <a:cubicBezTo>
                  <a:pt x="839" y="319"/>
                  <a:pt x="837" y="318"/>
                  <a:pt x="835" y="317"/>
                </a:cubicBezTo>
                <a:cubicBezTo>
                  <a:pt x="837" y="316"/>
                  <a:pt x="838" y="315"/>
                  <a:pt x="839" y="314"/>
                </a:cubicBezTo>
                <a:moveTo>
                  <a:pt x="775" y="1724"/>
                </a:moveTo>
                <a:lnTo>
                  <a:pt x="775" y="1723"/>
                </a:lnTo>
                <a:cubicBezTo>
                  <a:pt x="770" y="1721"/>
                  <a:pt x="764" y="1719"/>
                  <a:pt x="760" y="1717"/>
                </a:cubicBezTo>
                <a:cubicBezTo>
                  <a:pt x="755" y="1714"/>
                  <a:pt x="749" y="1711"/>
                  <a:pt x="753" y="1705"/>
                </a:cubicBezTo>
                <a:cubicBezTo>
                  <a:pt x="753" y="1704"/>
                  <a:pt x="756" y="1703"/>
                  <a:pt x="758" y="1703"/>
                </a:cubicBezTo>
                <a:cubicBezTo>
                  <a:pt x="769" y="1702"/>
                  <a:pt x="774" y="1706"/>
                  <a:pt x="775" y="1714"/>
                </a:cubicBezTo>
                <a:cubicBezTo>
                  <a:pt x="775" y="1717"/>
                  <a:pt x="775" y="1720"/>
                  <a:pt x="775" y="1723"/>
                </a:cubicBezTo>
                <a:lnTo>
                  <a:pt x="776" y="1723"/>
                </a:lnTo>
                <a:lnTo>
                  <a:pt x="775" y="1724"/>
                </a:lnTo>
                <a:moveTo>
                  <a:pt x="663" y="1528"/>
                </a:moveTo>
                <a:lnTo>
                  <a:pt x="663" y="1529"/>
                </a:lnTo>
                <a:cubicBezTo>
                  <a:pt x="662" y="1529"/>
                  <a:pt x="662" y="1529"/>
                  <a:pt x="661" y="1529"/>
                </a:cubicBezTo>
                <a:cubicBezTo>
                  <a:pt x="660" y="1537"/>
                  <a:pt x="652" y="1539"/>
                  <a:pt x="643" y="1539"/>
                </a:cubicBezTo>
                <a:cubicBezTo>
                  <a:pt x="641" y="1539"/>
                  <a:pt x="638" y="1537"/>
                  <a:pt x="638" y="1536"/>
                </a:cubicBezTo>
                <a:cubicBezTo>
                  <a:pt x="639" y="1533"/>
                  <a:pt x="640" y="1529"/>
                  <a:pt x="642" y="1529"/>
                </a:cubicBezTo>
                <a:cubicBezTo>
                  <a:pt x="649" y="1528"/>
                  <a:pt x="655" y="1529"/>
                  <a:pt x="661" y="1529"/>
                </a:cubicBezTo>
                <a:lnTo>
                  <a:pt x="661" y="1528"/>
                </a:lnTo>
                <a:cubicBezTo>
                  <a:pt x="662" y="1528"/>
                  <a:pt x="662" y="1528"/>
                  <a:pt x="663" y="1528"/>
                </a:cubicBezTo>
                <a:cubicBezTo>
                  <a:pt x="663" y="1526"/>
                  <a:pt x="663" y="1523"/>
                  <a:pt x="663" y="1521"/>
                </a:cubicBezTo>
                <a:cubicBezTo>
                  <a:pt x="663" y="1519"/>
                  <a:pt x="663" y="1516"/>
                  <a:pt x="663" y="1514"/>
                </a:cubicBezTo>
                <a:cubicBezTo>
                  <a:pt x="664" y="1512"/>
                  <a:pt x="669" y="1511"/>
                  <a:pt x="672" y="1511"/>
                </a:cubicBezTo>
                <a:cubicBezTo>
                  <a:pt x="673" y="1511"/>
                  <a:pt x="675" y="1513"/>
                  <a:pt x="675" y="1514"/>
                </a:cubicBezTo>
                <a:cubicBezTo>
                  <a:pt x="676" y="1522"/>
                  <a:pt x="672" y="1527"/>
                  <a:pt x="663" y="1528"/>
                </a:cubicBezTo>
                <a:moveTo>
                  <a:pt x="633" y="1507"/>
                </a:moveTo>
                <a:lnTo>
                  <a:pt x="635" y="1506"/>
                </a:lnTo>
                <a:cubicBezTo>
                  <a:pt x="635" y="1507"/>
                  <a:pt x="635" y="1507"/>
                  <a:pt x="635" y="1508"/>
                </a:cubicBezTo>
                <a:cubicBezTo>
                  <a:pt x="638" y="1509"/>
                  <a:pt x="641" y="1510"/>
                  <a:pt x="644" y="1511"/>
                </a:cubicBezTo>
                <a:cubicBezTo>
                  <a:pt x="644" y="1511"/>
                  <a:pt x="644" y="1514"/>
                  <a:pt x="643" y="1514"/>
                </a:cubicBezTo>
                <a:cubicBezTo>
                  <a:pt x="636" y="1515"/>
                  <a:pt x="635" y="1511"/>
                  <a:pt x="635" y="1508"/>
                </a:cubicBezTo>
                <a:cubicBezTo>
                  <a:pt x="634" y="1508"/>
                  <a:pt x="634" y="1507"/>
                  <a:pt x="633" y="1507"/>
                </a:cubicBezTo>
                <a:moveTo>
                  <a:pt x="629" y="515"/>
                </a:moveTo>
                <a:cubicBezTo>
                  <a:pt x="627" y="515"/>
                  <a:pt x="624" y="514"/>
                  <a:pt x="622" y="513"/>
                </a:cubicBezTo>
                <a:cubicBezTo>
                  <a:pt x="623" y="512"/>
                  <a:pt x="624" y="511"/>
                  <a:pt x="626" y="510"/>
                </a:cubicBezTo>
                <a:cubicBezTo>
                  <a:pt x="627" y="510"/>
                  <a:pt x="628" y="511"/>
                  <a:pt x="630" y="512"/>
                </a:cubicBezTo>
                <a:cubicBezTo>
                  <a:pt x="629" y="513"/>
                  <a:pt x="629" y="514"/>
                  <a:pt x="629" y="515"/>
                </a:cubicBezTo>
                <a:moveTo>
                  <a:pt x="656" y="488"/>
                </a:moveTo>
                <a:cubicBezTo>
                  <a:pt x="658" y="489"/>
                  <a:pt x="660" y="491"/>
                  <a:pt x="660" y="492"/>
                </a:cubicBezTo>
                <a:lnTo>
                  <a:pt x="659" y="493"/>
                </a:lnTo>
                <a:cubicBezTo>
                  <a:pt x="658" y="494"/>
                  <a:pt x="657" y="494"/>
                  <a:pt x="656" y="495"/>
                </a:cubicBezTo>
                <a:lnTo>
                  <a:pt x="656" y="495"/>
                </a:lnTo>
                <a:cubicBezTo>
                  <a:pt x="655" y="494"/>
                  <a:pt x="653" y="494"/>
                  <a:pt x="652" y="493"/>
                </a:cubicBezTo>
                <a:cubicBezTo>
                  <a:pt x="653" y="491"/>
                  <a:pt x="655" y="490"/>
                  <a:pt x="656" y="488"/>
                </a:cubicBezTo>
                <a:moveTo>
                  <a:pt x="612" y="1548"/>
                </a:moveTo>
                <a:cubicBezTo>
                  <a:pt x="612" y="1548"/>
                  <a:pt x="609" y="1546"/>
                  <a:pt x="608" y="1545"/>
                </a:cubicBezTo>
                <a:cubicBezTo>
                  <a:pt x="608" y="1544"/>
                  <a:pt x="610" y="1543"/>
                  <a:pt x="611" y="1542"/>
                </a:cubicBezTo>
                <a:cubicBezTo>
                  <a:pt x="612" y="1542"/>
                  <a:pt x="614" y="1541"/>
                  <a:pt x="615" y="1542"/>
                </a:cubicBezTo>
                <a:cubicBezTo>
                  <a:pt x="619" y="1544"/>
                  <a:pt x="618" y="1547"/>
                  <a:pt x="612" y="1548"/>
                </a:cubicBezTo>
                <a:moveTo>
                  <a:pt x="596" y="561"/>
                </a:moveTo>
                <a:cubicBezTo>
                  <a:pt x="590" y="560"/>
                  <a:pt x="585" y="558"/>
                  <a:pt x="580" y="556"/>
                </a:cubicBezTo>
                <a:cubicBezTo>
                  <a:pt x="583" y="555"/>
                  <a:pt x="586" y="553"/>
                  <a:pt x="590" y="552"/>
                </a:cubicBezTo>
                <a:lnTo>
                  <a:pt x="590" y="552"/>
                </a:lnTo>
                <a:cubicBezTo>
                  <a:pt x="593" y="553"/>
                  <a:pt x="597" y="554"/>
                  <a:pt x="601" y="555"/>
                </a:cubicBezTo>
                <a:cubicBezTo>
                  <a:pt x="599" y="557"/>
                  <a:pt x="597" y="561"/>
                  <a:pt x="596" y="561"/>
                </a:cubicBezTo>
                <a:moveTo>
                  <a:pt x="556" y="593"/>
                </a:moveTo>
                <a:cubicBezTo>
                  <a:pt x="554" y="592"/>
                  <a:pt x="553" y="590"/>
                  <a:pt x="551" y="589"/>
                </a:cubicBezTo>
                <a:cubicBezTo>
                  <a:pt x="553" y="588"/>
                  <a:pt x="555" y="586"/>
                  <a:pt x="556" y="586"/>
                </a:cubicBezTo>
                <a:cubicBezTo>
                  <a:pt x="558" y="586"/>
                  <a:pt x="559" y="588"/>
                  <a:pt x="561" y="590"/>
                </a:cubicBezTo>
                <a:cubicBezTo>
                  <a:pt x="559" y="591"/>
                  <a:pt x="558" y="593"/>
                  <a:pt x="556" y="593"/>
                </a:cubicBezTo>
                <a:moveTo>
                  <a:pt x="540" y="570"/>
                </a:moveTo>
                <a:cubicBezTo>
                  <a:pt x="539" y="567"/>
                  <a:pt x="536" y="563"/>
                  <a:pt x="536" y="560"/>
                </a:cubicBezTo>
                <a:cubicBezTo>
                  <a:pt x="536" y="558"/>
                  <a:pt x="541" y="556"/>
                  <a:pt x="544" y="554"/>
                </a:cubicBezTo>
                <a:cubicBezTo>
                  <a:pt x="545" y="557"/>
                  <a:pt x="547" y="561"/>
                  <a:pt x="547" y="564"/>
                </a:cubicBezTo>
                <a:cubicBezTo>
                  <a:pt x="547" y="566"/>
                  <a:pt x="543" y="568"/>
                  <a:pt x="540" y="570"/>
                </a:cubicBezTo>
                <a:moveTo>
                  <a:pt x="538" y="623"/>
                </a:moveTo>
                <a:cubicBezTo>
                  <a:pt x="538" y="622"/>
                  <a:pt x="539" y="621"/>
                  <a:pt x="540" y="620"/>
                </a:cubicBezTo>
                <a:cubicBezTo>
                  <a:pt x="541" y="620"/>
                  <a:pt x="543" y="620"/>
                  <a:pt x="544" y="620"/>
                </a:cubicBezTo>
                <a:cubicBezTo>
                  <a:pt x="543" y="622"/>
                  <a:pt x="543" y="624"/>
                  <a:pt x="542" y="626"/>
                </a:cubicBezTo>
                <a:cubicBezTo>
                  <a:pt x="541" y="625"/>
                  <a:pt x="539" y="624"/>
                  <a:pt x="538" y="623"/>
                </a:cubicBezTo>
                <a:moveTo>
                  <a:pt x="542" y="701"/>
                </a:moveTo>
                <a:cubicBezTo>
                  <a:pt x="540" y="701"/>
                  <a:pt x="539" y="699"/>
                  <a:pt x="537" y="698"/>
                </a:cubicBezTo>
                <a:cubicBezTo>
                  <a:pt x="539" y="697"/>
                  <a:pt x="541" y="696"/>
                  <a:pt x="542" y="694"/>
                </a:cubicBezTo>
                <a:cubicBezTo>
                  <a:pt x="544" y="696"/>
                  <a:pt x="545" y="697"/>
                  <a:pt x="547" y="698"/>
                </a:cubicBezTo>
                <a:cubicBezTo>
                  <a:pt x="545" y="699"/>
                  <a:pt x="543" y="701"/>
                  <a:pt x="542" y="701"/>
                </a:cubicBezTo>
                <a:moveTo>
                  <a:pt x="505" y="665"/>
                </a:moveTo>
                <a:cubicBezTo>
                  <a:pt x="503" y="670"/>
                  <a:pt x="499" y="670"/>
                  <a:pt x="495" y="666"/>
                </a:cubicBezTo>
                <a:cubicBezTo>
                  <a:pt x="486" y="659"/>
                  <a:pt x="480" y="665"/>
                  <a:pt x="472" y="668"/>
                </a:cubicBezTo>
                <a:cubicBezTo>
                  <a:pt x="471" y="668"/>
                  <a:pt x="467" y="664"/>
                  <a:pt x="465" y="662"/>
                </a:cubicBezTo>
                <a:cubicBezTo>
                  <a:pt x="464" y="656"/>
                  <a:pt x="467" y="650"/>
                  <a:pt x="474" y="650"/>
                </a:cubicBezTo>
                <a:cubicBezTo>
                  <a:pt x="482" y="649"/>
                  <a:pt x="492" y="650"/>
                  <a:pt x="500" y="652"/>
                </a:cubicBezTo>
                <a:cubicBezTo>
                  <a:pt x="508" y="654"/>
                  <a:pt x="507" y="660"/>
                  <a:pt x="505" y="665"/>
                </a:cubicBezTo>
                <a:moveTo>
                  <a:pt x="477" y="694"/>
                </a:moveTo>
                <a:cubicBezTo>
                  <a:pt x="476" y="696"/>
                  <a:pt x="474" y="698"/>
                  <a:pt x="473" y="699"/>
                </a:cubicBezTo>
                <a:cubicBezTo>
                  <a:pt x="472" y="700"/>
                  <a:pt x="471" y="701"/>
                  <a:pt x="471" y="701"/>
                </a:cubicBezTo>
                <a:cubicBezTo>
                  <a:pt x="470" y="699"/>
                  <a:pt x="468" y="697"/>
                  <a:pt x="467" y="695"/>
                </a:cubicBezTo>
                <a:cubicBezTo>
                  <a:pt x="466" y="693"/>
                  <a:pt x="466" y="691"/>
                  <a:pt x="465" y="689"/>
                </a:cubicBezTo>
                <a:cubicBezTo>
                  <a:pt x="465" y="688"/>
                  <a:pt x="470" y="686"/>
                  <a:pt x="473" y="685"/>
                </a:cubicBezTo>
                <a:cubicBezTo>
                  <a:pt x="474" y="688"/>
                  <a:pt x="476" y="691"/>
                  <a:pt x="477" y="694"/>
                </a:cubicBezTo>
                <a:moveTo>
                  <a:pt x="471" y="766"/>
                </a:moveTo>
                <a:cubicBezTo>
                  <a:pt x="469" y="765"/>
                  <a:pt x="467" y="764"/>
                  <a:pt x="467" y="762"/>
                </a:cubicBezTo>
                <a:cubicBezTo>
                  <a:pt x="467" y="761"/>
                  <a:pt x="470" y="760"/>
                  <a:pt x="471" y="759"/>
                </a:cubicBezTo>
                <a:cubicBezTo>
                  <a:pt x="473" y="760"/>
                  <a:pt x="474" y="762"/>
                  <a:pt x="476" y="763"/>
                </a:cubicBezTo>
                <a:cubicBezTo>
                  <a:pt x="474" y="764"/>
                  <a:pt x="472" y="765"/>
                  <a:pt x="471" y="766"/>
                </a:cubicBezTo>
                <a:moveTo>
                  <a:pt x="445" y="722"/>
                </a:moveTo>
                <a:cubicBezTo>
                  <a:pt x="444" y="723"/>
                  <a:pt x="443" y="723"/>
                  <a:pt x="443" y="723"/>
                </a:cubicBezTo>
                <a:cubicBezTo>
                  <a:pt x="437" y="721"/>
                  <a:pt x="437" y="718"/>
                  <a:pt x="443" y="716"/>
                </a:cubicBezTo>
                <a:cubicBezTo>
                  <a:pt x="444" y="716"/>
                  <a:pt x="444" y="717"/>
                  <a:pt x="445" y="718"/>
                </a:cubicBezTo>
                <a:cubicBezTo>
                  <a:pt x="446" y="718"/>
                  <a:pt x="447" y="719"/>
                  <a:pt x="447" y="720"/>
                </a:cubicBezTo>
                <a:cubicBezTo>
                  <a:pt x="446" y="720"/>
                  <a:pt x="445" y="721"/>
                  <a:pt x="445" y="722"/>
                </a:cubicBezTo>
                <a:moveTo>
                  <a:pt x="417" y="831"/>
                </a:moveTo>
                <a:cubicBezTo>
                  <a:pt x="415" y="830"/>
                  <a:pt x="412" y="828"/>
                  <a:pt x="410" y="827"/>
                </a:cubicBezTo>
                <a:cubicBezTo>
                  <a:pt x="412" y="826"/>
                  <a:pt x="413" y="825"/>
                  <a:pt x="415" y="823"/>
                </a:cubicBezTo>
                <a:cubicBezTo>
                  <a:pt x="416" y="825"/>
                  <a:pt x="418" y="826"/>
                  <a:pt x="419" y="827"/>
                </a:cubicBezTo>
                <a:cubicBezTo>
                  <a:pt x="418" y="828"/>
                  <a:pt x="418" y="830"/>
                  <a:pt x="417" y="831"/>
                </a:cubicBezTo>
                <a:moveTo>
                  <a:pt x="400" y="702"/>
                </a:moveTo>
                <a:cubicBezTo>
                  <a:pt x="400" y="702"/>
                  <a:pt x="397" y="700"/>
                  <a:pt x="396" y="699"/>
                </a:cubicBezTo>
                <a:cubicBezTo>
                  <a:pt x="396" y="698"/>
                  <a:pt x="398" y="696"/>
                  <a:pt x="399" y="695"/>
                </a:cubicBezTo>
                <a:cubicBezTo>
                  <a:pt x="400" y="695"/>
                  <a:pt x="402" y="695"/>
                  <a:pt x="403" y="695"/>
                </a:cubicBezTo>
                <a:cubicBezTo>
                  <a:pt x="407" y="698"/>
                  <a:pt x="406" y="700"/>
                  <a:pt x="400" y="702"/>
                </a:cubicBezTo>
                <a:moveTo>
                  <a:pt x="415" y="727"/>
                </a:moveTo>
                <a:cubicBezTo>
                  <a:pt x="416" y="728"/>
                  <a:pt x="417" y="729"/>
                  <a:pt x="419" y="731"/>
                </a:cubicBezTo>
                <a:cubicBezTo>
                  <a:pt x="417" y="732"/>
                  <a:pt x="416" y="733"/>
                  <a:pt x="414" y="734"/>
                </a:cubicBezTo>
                <a:cubicBezTo>
                  <a:pt x="413" y="733"/>
                  <a:pt x="410" y="731"/>
                  <a:pt x="410" y="730"/>
                </a:cubicBezTo>
                <a:cubicBezTo>
                  <a:pt x="411" y="729"/>
                  <a:pt x="413" y="728"/>
                  <a:pt x="415" y="727"/>
                </a:cubicBezTo>
                <a:moveTo>
                  <a:pt x="386" y="800"/>
                </a:moveTo>
                <a:cubicBezTo>
                  <a:pt x="386" y="800"/>
                  <a:pt x="383" y="798"/>
                  <a:pt x="382" y="796"/>
                </a:cubicBezTo>
                <a:cubicBezTo>
                  <a:pt x="382" y="795"/>
                  <a:pt x="383" y="794"/>
                  <a:pt x="384" y="793"/>
                </a:cubicBezTo>
                <a:cubicBezTo>
                  <a:pt x="385" y="793"/>
                  <a:pt x="387" y="792"/>
                  <a:pt x="388" y="793"/>
                </a:cubicBezTo>
                <a:cubicBezTo>
                  <a:pt x="391" y="795"/>
                  <a:pt x="391" y="798"/>
                  <a:pt x="386" y="800"/>
                </a:cubicBezTo>
                <a:moveTo>
                  <a:pt x="346" y="801"/>
                </a:moveTo>
                <a:cubicBezTo>
                  <a:pt x="337" y="802"/>
                  <a:pt x="339" y="808"/>
                  <a:pt x="344" y="813"/>
                </a:cubicBezTo>
                <a:cubicBezTo>
                  <a:pt x="351" y="818"/>
                  <a:pt x="355" y="825"/>
                  <a:pt x="345" y="830"/>
                </a:cubicBezTo>
                <a:cubicBezTo>
                  <a:pt x="336" y="835"/>
                  <a:pt x="328" y="832"/>
                  <a:pt x="320" y="827"/>
                </a:cubicBezTo>
                <a:cubicBezTo>
                  <a:pt x="317" y="825"/>
                  <a:pt x="313" y="824"/>
                  <a:pt x="309" y="823"/>
                </a:cubicBezTo>
                <a:lnTo>
                  <a:pt x="309" y="823"/>
                </a:lnTo>
                <a:lnTo>
                  <a:pt x="308" y="822"/>
                </a:lnTo>
                <a:lnTo>
                  <a:pt x="309" y="823"/>
                </a:lnTo>
                <a:cubicBezTo>
                  <a:pt x="309" y="816"/>
                  <a:pt x="309" y="809"/>
                  <a:pt x="310" y="802"/>
                </a:cubicBezTo>
                <a:cubicBezTo>
                  <a:pt x="310" y="795"/>
                  <a:pt x="305" y="786"/>
                  <a:pt x="315" y="782"/>
                </a:cubicBezTo>
                <a:cubicBezTo>
                  <a:pt x="320" y="780"/>
                  <a:pt x="328" y="781"/>
                  <a:pt x="335" y="779"/>
                </a:cubicBezTo>
                <a:cubicBezTo>
                  <a:pt x="341" y="778"/>
                  <a:pt x="348" y="776"/>
                  <a:pt x="353" y="773"/>
                </a:cubicBezTo>
                <a:cubicBezTo>
                  <a:pt x="365" y="767"/>
                  <a:pt x="364" y="776"/>
                  <a:pt x="364" y="779"/>
                </a:cubicBezTo>
                <a:cubicBezTo>
                  <a:pt x="364" y="789"/>
                  <a:pt x="369" y="801"/>
                  <a:pt x="346" y="801"/>
                </a:cubicBezTo>
                <a:moveTo>
                  <a:pt x="333" y="861"/>
                </a:moveTo>
                <a:cubicBezTo>
                  <a:pt x="331" y="864"/>
                  <a:pt x="327" y="864"/>
                  <a:pt x="323" y="860"/>
                </a:cubicBezTo>
                <a:cubicBezTo>
                  <a:pt x="320" y="857"/>
                  <a:pt x="317" y="855"/>
                  <a:pt x="314" y="852"/>
                </a:cubicBezTo>
                <a:cubicBezTo>
                  <a:pt x="311" y="849"/>
                  <a:pt x="312" y="846"/>
                  <a:pt x="318" y="845"/>
                </a:cubicBezTo>
                <a:cubicBezTo>
                  <a:pt x="328" y="843"/>
                  <a:pt x="335" y="848"/>
                  <a:pt x="336" y="856"/>
                </a:cubicBezTo>
                <a:cubicBezTo>
                  <a:pt x="335" y="858"/>
                  <a:pt x="334" y="859"/>
                  <a:pt x="333" y="861"/>
                </a:cubicBezTo>
                <a:moveTo>
                  <a:pt x="323" y="724"/>
                </a:moveTo>
                <a:cubicBezTo>
                  <a:pt x="323" y="725"/>
                  <a:pt x="323" y="725"/>
                  <a:pt x="323" y="726"/>
                </a:cubicBezTo>
                <a:cubicBezTo>
                  <a:pt x="326" y="727"/>
                  <a:pt x="330" y="728"/>
                  <a:pt x="332" y="729"/>
                </a:cubicBezTo>
                <a:cubicBezTo>
                  <a:pt x="333" y="729"/>
                  <a:pt x="332" y="733"/>
                  <a:pt x="332" y="733"/>
                </a:cubicBezTo>
                <a:cubicBezTo>
                  <a:pt x="324" y="733"/>
                  <a:pt x="324" y="730"/>
                  <a:pt x="323" y="726"/>
                </a:cubicBezTo>
                <a:cubicBezTo>
                  <a:pt x="323" y="726"/>
                  <a:pt x="322" y="726"/>
                  <a:pt x="322" y="725"/>
                </a:cubicBezTo>
                <a:lnTo>
                  <a:pt x="323" y="724"/>
                </a:lnTo>
                <a:moveTo>
                  <a:pt x="349" y="693"/>
                </a:moveTo>
                <a:cubicBezTo>
                  <a:pt x="357" y="692"/>
                  <a:pt x="362" y="695"/>
                  <a:pt x="363" y="701"/>
                </a:cubicBezTo>
                <a:cubicBezTo>
                  <a:pt x="363" y="702"/>
                  <a:pt x="363" y="704"/>
                  <a:pt x="363" y="705"/>
                </a:cubicBezTo>
                <a:cubicBezTo>
                  <a:pt x="362" y="707"/>
                  <a:pt x="361" y="709"/>
                  <a:pt x="361" y="710"/>
                </a:cubicBezTo>
                <a:cubicBezTo>
                  <a:pt x="359" y="710"/>
                  <a:pt x="357" y="710"/>
                  <a:pt x="356" y="710"/>
                </a:cubicBezTo>
                <a:cubicBezTo>
                  <a:pt x="354" y="709"/>
                  <a:pt x="352" y="709"/>
                  <a:pt x="351" y="708"/>
                </a:cubicBezTo>
                <a:cubicBezTo>
                  <a:pt x="347" y="707"/>
                  <a:pt x="345" y="704"/>
                  <a:pt x="342" y="701"/>
                </a:cubicBezTo>
                <a:cubicBezTo>
                  <a:pt x="340" y="700"/>
                  <a:pt x="339" y="698"/>
                  <a:pt x="338" y="697"/>
                </a:cubicBezTo>
                <a:cubicBezTo>
                  <a:pt x="342" y="696"/>
                  <a:pt x="346" y="694"/>
                  <a:pt x="349" y="693"/>
                </a:cubicBezTo>
                <a:moveTo>
                  <a:pt x="258" y="854"/>
                </a:moveTo>
                <a:cubicBezTo>
                  <a:pt x="258" y="854"/>
                  <a:pt x="256" y="852"/>
                  <a:pt x="255" y="850"/>
                </a:cubicBezTo>
                <a:cubicBezTo>
                  <a:pt x="255" y="850"/>
                  <a:pt x="256" y="849"/>
                  <a:pt x="257" y="848"/>
                </a:cubicBezTo>
                <a:cubicBezTo>
                  <a:pt x="258" y="848"/>
                  <a:pt x="260" y="847"/>
                  <a:pt x="261" y="848"/>
                </a:cubicBezTo>
                <a:cubicBezTo>
                  <a:pt x="264" y="850"/>
                  <a:pt x="263" y="852"/>
                  <a:pt x="258" y="854"/>
                </a:cubicBezTo>
                <a:moveTo>
                  <a:pt x="200" y="863"/>
                </a:moveTo>
                <a:cubicBezTo>
                  <a:pt x="199" y="861"/>
                  <a:pt x="198" y="858"/>
                  <a:pt x="196" y="856"/>
                </a:cubicBezTo>
                <a:lnTo>
                  <a:pt x="195" y="856"/>
                </a:lnTo>
                <a:lnTo>
                  <a:pt x="196" y="855"/>
                </a:lnTo>
                <a:lnTo>
                  <a:pt x="196" y="856"/>
                </a:lnTo>
                <a:cubicBezTo>
                  <a:pt x="201" y="856"/>
                  <a:pt x="207" y="856"/>
                  <a:pt x="205" y="862"/>
                </a:cubicBezTo>
                <a:cubicBezTo>
                  <a:pt x="205" y="863"/>
                  <a:pt x="201" y="863"/>
                  <a:pt x="200" y="863"/>
                </a:cubicBezTo>
                <a:moveTo>
                  <a:pt x="88" y="1027"/>
                </a:moveTo>
                <a:cubicBezTo>
                  <a:pt x="86" y="1029"/>
                  <a:pt x="79" y="1029"/>
                  <a:pt x="75" y="1028"/>
                </a:cubicBezTo>
                <a:cubicBezTo>
                  <a:pt x="72" y="1027"/>
                  <a:pt x="69" y="1023"/>
                  <a:pt x="69" y="1020"/>
                </a:cubicBezTo>
                <a:cubicBezTo>
                  <a:pt x="68" y="1014"/>
                  <a:pt x="71" y="1008"/>
                  <a:pt x="68" y="1004"/>
                </a:cubicBezTo>
                <a:cubicBezTo>
                  <a:pt x="66" y="1001"/>
                  <a:pt x="60" y="999"/>
                  <a:pt x="55" y="996"/>
                </a:cubicBezTo>
                <a:cubicBezTo>
                  <a:pt x="55" y="997"/>
                  <a:pt x="55" y="997"/>
                  <a:pt x="55" y="997"/>
                </a:cubicBezTo>
                <a:lnTo>
                  <a:pt x="53" y="996"/>
                </a:lnTo>
                <a:cubicBezTo>
                  <a:pt x="54" y="996"/>
                  <a:pt x="54" y="996"/>
                  <a:pt x="55" y="996"/>
                </a:cubicBezTo>
                <a:cubicBezTo>
                  <a:pt x="55" y="993"/>
                  <a:pt x="55" y="990"/>
                  <a:pt x="55" y="986"/>
                </a:cubicBezTo>
                <a:cubicBezTo>
                  <a:pt x="55" y="980"/>
                  <a:pt x="59" y="977"/>
                  <a:pt x="67" y="976"/>
                </a:cubicBezTo>
                <a:cubicBezTo>
                  <a:pt x="76" y="975"/>
                  <a:pt x="80" y="979"/>
                  <a:pt x="81" y="984"/>
                </a:cubicBezTo>
                <a:cubicBezTo>
                  <a:pt x="83" y="998"/>
                  <a:pt x="77" y="1012"/>
                  <a:pt x="93" y="1024"/>
                </a:cubicBezTo>
                <a:cubicBezTo>
                  <a:pt x="93" y="1025"/>
                  <a:pt x="94" y="1025"/>
                  <a:pt x="94" y="1025"/>
                </a:cubicBezTo>
                <a:cubicBezTo>
                  <a:pt x="95" y="1026"/>
                  <a:pt x="95" y="1026"/>
                  <a:pt x="94" y="1025"/>
                </a:cubicBezTo>
                <a:cubicBezTo>
                  <a:pt x="93" y="1025"/>
                  <a:pt x="91" y="1025"/>
                  <a:pt x="88" y="1027"/>
                </a:cubicBezTo>
                <a:moveTo>
                  <a:pt x="4355" y="62"/>
                </a:moveTo>
                <a:cubicBezTo>
                  <a:pt x="4355" y="63"/>
                  <a:pt x="4356" y="63"/>
                  <a:pt x="4356" y="63"/>
                </a:cubicBezTo>
                <a:cubicBezTo>
                  <a:pt x="4359" y="64"/>
                  <a:pt x="4364" y="65"/>
                  <a:pt x="4366" y="67"/>
                </a:cubicBezTo>
                <a:cubicBezTo>
                  <a:pt x="4368" y="70"/>
                  <a:pt x="4364" y="73"/>
                  <a:pt x="4360" y="71"/>
                </a:cubicBezTo>
                <a:cubicBezTo>
                  <a:pt x="4358" y="70"/>
                  <a:pt x="4357" y="66"/>
                  <a:pt x="4356" y="63"/>
                </a:cubicBezTo>
                <a:cubicBezTo>
                  <a:pt x="4355" y="63"/>
                  <a:pt x="4355" y="63"/>
                  <a:pt x="4354" y="63"/>
                </a:cubicBezTo>
                <a:lnTo>
                  <a:pt x="4355" y="62"/>
                </a:lnTo>
                <a:moveTo>
                  <a:pt x="4394" y="183"/>
                </a:moveTo>
                <a:cubicBezTo>
                  <a:pt x="4404" y="182"/>
                  <a:pt x="4409" y="185"/>
                  <a:pt x="4410" y="192"/>
                </a:cubicBezTo>
                <a:cubicBezTo>
                  <a:pt x="4411" y="192"/>
                  <a:pt x="4412" y="192"/>
                  <a:pt x="4412" y="192"/>
                </a:cubicBezTo>
                <a:lnTo>
                  <a:pt x="4411" y="194"/>
                </a:lnTo>
                <a:cubicBezTo>
                  <a:pt x="4411" y="193"/>
                  <a:pt x="4411" y="193"/>
                  <a:pt x="4410" y="192"/>
                </a:cubicBezTo>
                <a:cubicBezTo>
                  <a:pt x="4405" y="192"/>
                  <a:pt x="4399" y="192"/>
                  <a:pt x="4393" y="192"/>
                </a:cubicBezTo>
                <a:cubicBezTo>
                  <a:pt x="4391" y="192"/>
                  <a:pt x="4388" y="189"/>
                  <a:pt x="4388" y="189"/>
                </a:cubicBezTo>
                <a:cubicBezTo>
                  <a:pt x="4390" y="187"/>
                  <a:pt x="4392" y="184"/>
                  <a:pt x="4394" y="183"/>
                </a:cubicBezTo>
                <a:moveTo>
                  <a:pt x="4434" y="142"/>
                </a:moveTo>
                <a:cubicBezTo>
                  <a:pt x="4435" y="143"/>
                  <a:pt x="4436" y="144"/>
                  <a:pt x="4436" y="145"/>
                </a:cubicBezTo>
                <a:cubicBezTo>
                  <a:pt x="4435" y="146"/>
                  <a:pt x="4433" y="147"/>
                  <a:pt x="4432" y="148"/>
                </a:cubicBezTo>
                <a:cubicBezTo>
                  <a:pt x="4431" y="146"/>
                  <a:pt x="4431" y="144"/>
                  <a:pt x="4430" y="142"/>
                </a:cubicBezTo>
                <a:lnTo>
                  <a:pt x="4434" y="142"/>
                </a:lnTo>
                <a:moveTo>
                  <a:pt x="5508" y="922"/>
                </a:moveTo>
                <a:cubicBezTo>
                  <a:pt x="5497" y="909"/>
                  <a:pt x="5500" y="895"/>
                  <a:pt x="5504" y="882"/>
                </a:cubicBezTo>
                <a:cubicBezTo>
                  <a:pt x="5505" y="880"/>
                  <a:pt x="5510" y="878"/>
                  <a:pt x="5514" y="877"/>
                </a:cubicBezTo>
                <a:cubicBezTo>
                  <a:pt x="5514" y="872"/>
                  <a:pt x="5512" y="867"/>
                  <a:pt x="5504" y="866"/>
                </a:cubicBezTo>
                <a:cubicBezTo>
                  <a:pt x="5495" y="865"/>
                  <a:pt x="5487" y="868"/>
                  <a:pt x="5486" y="877"/>
                </a:cubicBezTo>
                <a:cubicBezTo>
                  <a:pt x="5486" y="880"/>
                  <a:pt x="5482" y="883"/>
                  <a:pt x="5480" y="885"/>
                </a:cubicBezTo>
                <a:cubicBezTo>
                  <a:pt x="5478" y="884"/>
                  <a:pt x="5475" y="883"/>
                  <a:pt x="5475" y="881"/>
                </a:cubicBezTo>
                <a:cubicBezTo>
                  <a:pt x="5474" y="868"/>
                  <a:pt x="5473" y="854"/>
                  <a:pt x="5471" y="840"/>
                </a:cubicBezTo>
                <a:cubicBezTo>
                  <a:pt x="5471" y="835"/>
                  <a:pt x="5457" y="832"/>
                  <a:pt x="5449" y="836"/>
                </a:cubicBezTo>
                <a:cubicBezTo>
                  <a:pt x="5446" y="837"/>
                  <a:pt x="5445" y="841"/>
                  <a:pt x="5444" y="843"/>
                </a:cubicBezTo>
                <a:cubicBezTo>
                  <a:pt x="5437" y="840"/>
                  <a:pt x="5429" y="835"/>
                  <a:pt x="5421" y="834"/>
                </a:cubicBezTo>
                <a:cubicBezTo>
                  <a:pt x="5401" y="833"/>
                  <a:pt x="5401" y="823"/>
                  <a:pt x="5401" y="811"/>
                </a:cubicBezTo>
                <a:cubicBezTo>
                  <a:pt x="5401" y="808"/>
                  <a:pt x="5403" y="804"/>
                  <a:pt x="5401" y="801"/>
                </a:cubicBezTo>
                <a:cubicBezTo>
                  <a:pt x="5400" y="798"/>
                  <a:pt x="5397" y="795"/>
                  <a:pt x="5395" y="792"/>
                </a:cubicBezTo>
                <a:cubicBezTo>
                  <a:pt x="5393" y="795"/>
                  <a:pt x="5389" y="798"/>
                  <a:pt x="5388" y="801"/>
                </a:cubicBezTo>
                <a:cubicBezTo>
                  <a:pt x="5385" y="814"/>
                  <a:pt x="5377" y="808"/>
                  <a:pt x="5370" y="804"/>
                </a:cubicBezTo>
                <a:cubicBezTo>
                  <a:pt x="5368" y="803"/>
                  <a:pt x="5364" y="803"/>
                  <a:pt x="5364" y="803"/>
                </a:cubicBezTo>
                <a:cubicBezTo>
                  <a:pt x="5363" y="806"/>
                  <a:pt x="5360" y="810"/>
                  <a:pt x="5361" y="813"/>
                </a:cubicBezTo>
                <a:cubicBezTo>
                  <a:pt x="5362" y="819"/>
                  <a:pt x="5365" y="822"/>
                  <a:pt x="5374" y="823"/>
                </a:cubicBezTo>
                <a:cubicBezTo>
                  <a:pt x="5378" y="823"/>
                  <a:pt x="5391" y="823"/>
                  <a:pt x="5381" y="832"/>
                </a:cubicBezTo>
                <a:cubicBezTo>
                  <a:pt x="5364" y="847"/>
                  <a:pt x="5350" y="849"/>
                  <a:pt x="5338" y="832"/>
                </a:cubicBezTo>
                <a:cubicBezTo>
                  <a:pt x="5330" y="819"/>
                  <a:pt x="5313" y="813"/>
                  <a:pt x="5306" y="802"/>
                </a:cubicBezTo>
                <a:cubicBezTo>
                  <a:pt x="5296" y="788"/>
                  <a:pt x="5273" y="780"/>
                  <a:pt x="5271" y="763"/>
                </a:cubicBezTo>
                <a:cubicBezTo>
                  <a:pt x="5271" y="759"/>
                  <a:pt x="5265" y="760"/>
                  <a:pt x="5261" y="763"/>
                </a:cubicBezTo>
                <a:cubicBezTo>
                  <a:pt x="5254" y="768"/>
                  <a:pt x="5247" y="771"/>
                  <a:pt x="5246" y="778"/>
                </a:cubicBezTo>
                <a:cubicBezTo>
                  <a:pt x="5231" y="776"/>
                  <a:pt x="5221" y="769"/>
                  <a:pt x="5219" y="758"/>
                </a:cubicBezTo>
                <a:cubicBezTo>
                  <a:pt x="5214" y="740"/>
                  <a:pt x="5194" y="688"/>
                  <a:pt x="5183" y="672"/>
                </a:cubicBezTo>
                <a:cubicBezTo>
                  <a:pt x="5180" y="667"/>
                  <a:pt x="5177" y="663"/>
                  <a:pt x="5176" y="658"/>
                </a:cubicBezTo>
                <a:cubicBezTo>
                  <a:pt x="5175" y="654"/>
                  <a:pt x="5175" y="650"/>
                  <a:pt x="5177" y="647"/>
                </a:cubicBezTo>
                <a:cubicBezTo>
                  <a:pt x="5179" y="640"/>
                  <a:pt x="5185" y="641"/>
                  <a:pt x="5191" y="645"/>
                </a:cubicBezTo>
                <a:cubicBezTo>
                  <a:pt x="5196" y="648"/>
                  <a:pt x="5199" y="648"/>
                  <a:pt x="5201" y="644"/>
                </a:cubicBezTo>
                <a:cubicBezTo>
                  <a:pt x="5202" y="641"/>
                  <a:pt x="5204" y="636"/>
                  <a:pt x="5202" y="634"/>
                </a:cubicBezTo>
                <a:cubicBezTo>
                  <a:pt x="5198" y="631"/>
                  <a:pt x="5192" y="629"/>
                  <a:pt x="5186" y="627"/>
                </a:cubicBezTo>
                <a:cubicBezTo>
                  <a:pt x="5176" y="624"/>
                  <a:pt x="5179" y="619"/>
                  <a:pt x="5183" y="615"/>
                </a:cubicBezTo>
                <a:cubicBezTo>
                  <a:pt x="5188" y="611"/>
                  <a:pt x="5188" y="609"/>
                  <a:pt x="5182" y="607"/>
                </a:cubicBezTo>
                <a:cubicBezTo>
                  <a:pt x="5178" y="606"/>
                  <a:pt x="5172" y="606"/>
                  <a:pt x="5169" y="607"/>
                </a:cubicBezTo>
                <a:cubicBezTo>
                  <a:pt x="5159" y="612"/>
                  <a:pt x="5151" y="620"/>
                  <a:pt x="5139" y="613"/>
                </a:cubicBezTo>
                <a:cubicBezTo>
                  <a:pt x="5128" y="606"/>
                  <a:pt x="5117" y="599"/>
                  <a:pt x="5119" y="587"/>
                </a:cubicBezTo>
                <a:cubicBezTo>
                  <a:pt x="5119" y="578"/>
                  <a:pt x="5121" y="568"/>
                  <a:pt x="5111" y="562"/>
                </a:cubicBezTo>
                <a:cubicBezTo>
                  <a:pt x="5105" y="558"/>
                  <a:pt x="5102" y="550"/>
                  <a:pt x="5090" y="557"/>
                </a:cubicBezTo>
                <a:cubicBezTo>
                  <a:pt x="5077" y="563"/>
                  <a:pt x="5061" y="568"/>
                  <a:pt x="5046" y="571"/>
                </a:cubicBezTo>
                <a:cubicBezTo>
                  <a:pt x="5040" y="573"/>
                  <a:pt x="5035" y="568"/>
                  <a:pt x="5034" y="562"/>
                </a:cubicBezTo>
                <a:cubicBezTo>
                  <a:pt x="5020" y="559"/>
                  <a:pt x="5017" y="552"/>
                  <a:pt x="5025" y="543"/>
                </a:cubicBezTo>
                <a:cubicBezTo>
                  <a:pt x="5027" y="540"/>
                  <a:pt x="5028" y="537"/>
                  <a:pt x="5030" y="534"/>
                </a:cubicBezTo>
                <a:cubicBezTo>
                  <a:pt x="5018" y="531"/>
                  <a:pt x="5006" y="519"/>
                  <a:pt x="4995" y="523"/>
                </a:cubicBezTo>
                <a:cubicBezTo>
                  <a:pt x="4969" y="533"/>
                  <a:pt x="4944" y="527"/>
                  <a:pt x="4919" y="529"/>
                </a:cubicBezTo>
                <a:cubicBezTo>
                  <a:pt x="4912" y="529"/>
                  <a:pt x="4906" y="524"/>
                  <a:pt x="4907" y="518"/>
                </a:cubicBezTo>
                <a:cubicBezTo>
                  <a:pt x="4908" y="506"/>
                  <a:pt x="4903" y="499"/>
                  <a:pt x="4886" y="495"/>
                </a:cubicBezTo>
                <a:cubicBezTo>
                  <a:pt x="4873" y="491"/>
                  <a:pt x="4863" y="483"/>
                  <a:pt x="4849" y="492"/>
                </a:cubicBezTo>
                <a:cubicBezTo>
                  <a:pt x="4835" y="501"/>
                  <a:pt x="4818" y="497"/>
                  <a:pt x="4802" y="496"/>
                </a:cubicBezTo>
                <a:cubicBezTo>
                  <a:pt x="4800" y="496"/>
                  <a:pt x="4798" y="494"/>
                  <a:pt x="4797" y="492"/>
                </a:cubicBezTo>
                <a:cubicBezTo>
                  <a:pt x="4796" y="492"/>
                  <a:pt x="4798" y="490"/>
                  <a:pt x="4800" y="489"/>
                </a:cubicBezTo>
                <a:cubicBezTo>
                  <a:pt x="4814" y="484"/>
                  <a:pt x="4828" y="479"/>
                  <a:pt x="4843" y="473"/>
                </a:cubicBezTo>
                <a:cubicBezTo>
                  <a:pt x="4850" y="471"/>
                  <a:pt x="4850" y="469"/>
                  <a:pt x="4843" y="466"/>
                </a:cubicBezTo>
                <a:cubicBezTo>
                  <a:pt x="4835" y="463"/>
                  <a:pt x="4827" y="460"/>
                  <a:pt x="4818" y="458"/>
                </a:cubicBezTo>
                <a:cubicBezTo>
                  <a:pt x="4807" y="455"/>
                  <a:pt x="4804" y="465"/>
                  <a:pt x="4797" y="468"/>
                </a:cubicBezTo>
                <a:cubicBezTo>
                  <a:pt x="4791" y="470"/>
                  <a:pt x="4785" y="472"/>
                  <a:pt x="4779" y="475"/>
                </a:cubicBezTo>
                <a:cubicBezTo>
                  <a:pt x="4778" y="472"/>
                  <a:pt x="4776" y="469"/>
                  <a:pt x="4774" y="466"/>
                </a:cubicBezTo>
                <a:cubicBezTo>
                  <a:pt x="4771" y="461"/>
                  <a:pt x="4767" y="457"/>
                  <a:pt x="4766" y="452"/>
                </a:cubicBezTo>
                <a:cubicBezTo>
                  <a:pt x="4764" y="445"/>
                  <a:pt x="4766" y="438"/>
                  <a:pt x="4759" y="432"/>
                </a:cubicBezTo>
                <a:cubicBezTo>
                  <a:pt x="4750" y="425"/>
                  <a:pt x="4741" y="421"/>
                  <a:pt x="4730" y="430"/>
                </a:cubicBezTo>
                <a:cubicBezTo>
                  <a:pt x="4728" y="427"/>
                  <a:pt x="4725" y="425"/>
                  <a:pt x="4723" y="422"/>
                </a:cubicBezTo>
                <a:cubicBezTo>
                  <a:pt x="4721" y="419"/>
                  <a:pt x="4722" y="409"/>
                  <a:pt x="4712" y="415"/>
                </a:cubicBezTo>
                <a:cubicBezTo>
                  <a:pt x="4696" y="424"/>
                  <a:pt x="4670" y="423"/>
                  <a:pt x="4666" y="444"/>
                </a:cubicBezTo>
                <a:cubicBezTo>
                  <a:pt x="4663" y="456"/>
                  <a:pt x="4655" y="451"/>
                  <a:pt x="4648" y="446"/>
                </a:cubicBezTo>
                <a:cubicBezTo>
                  <a:pt x="4646" y="445"/>
                  <a:pt x="4644" y="444"/>
                  <a:pt x="4642" y="443"/>
                </a:cubicBezTo>
                <a:cubicBezTo>
                  <a:pt x="4626" y="437"/>
                  <a:pt x="4626" y="437"/>
                  <a:pt x="4637" y="426"/>
                </a:cubicBezTo>
                <a:cubicBezTo>
                  <a:pt x="4638" y="425"/>
                  <a:pt x="4640" y="424"/>
                  <a:pt x="4642" y="423"/>
                </a:cubicBezTo>
                <a:cubicBezTo>
                  <a:pt x="4655" y="410"/>
                  <a:pt x="4655" y="406"/>
                  <a:pt x="4642" y="396"/>
                </a:cubicBezTo>
                <a:cubicBezTo>
                  <a:pt x="4635" y="391"/>
                  <a:pt x="4628" y="387"/>
                  <a:pt x="4621" y="382"/>
                </a:cubicBezTo>
                <a:cubicBezTo>
                  <a:pt x="4616" y="378"/>
                  <a:pt x="4613" y="379"/>
                  <a:pt x="4611" y="384"/>
                </a:cubicBezTo>
                <a:cubicBezTo>
                  <a:pt x="4610" y="385"/>
                  <a:pt x="4610" y="387"/>
                  <a:pt x="4610" y="389"/>
                </a:cubicBezTo>
                <a:cubicBezTo>
                  <a:pt x="4613" y="395"/>
                  <a:pt x="4621" y="403"/>
                  <a:pt x="4618" y="407"/>
                </a:cubicBezTo>
                <a:cubicBezTo>
                  <a:pt x="4611" y="416"/>
                  <a:pt x="4600" y="424"/>
                  <a:pt x="4589" y="430"/>
                </a:cubicBezTo>
                <a:cubicBezTo>
                  <a:pt x="4577" y="436"/>
                  <a:pt x="4568" y="426"/>
                  <a:pt x="4558" y="422"/>
                </a:cubicBezTo>
                <a:cubicBezTo>
                  <a:pt x="4552" y="420"/>
                  <a:pt x="4544" y="422"/>
                  <a:pt x="4538" y="420"/>
                </a:cubicBezTo>
                <a:cubicBezTo>
                  <a:pt x="4526" y="417"/>
                  <a:pt x="4517" y="412"/>
                  <a:pt x="4502" y="419"/>
                </a:cubicBezTo>
                <a:cubicBezTo>
                  <a:pt x="4488" y="426"/>
                  <a:pt x="4470" y="420"/>
                  <a:pt x="4460" y="408"/>
                </a:cubicBezTo>
                <a:cubicBezTo>
                  <a:pt x="4455" y="402"/>
                  <a:pt x="4450" y="397"/>
                  <a:pt x="4446" y="391"/>
                </a:cubicBezTo>
                <a:cubicBezTo>
                  <a:pt x="4435" y="400"/>
                  <a:pt x="4426" y="394"/>
                  <a:pt x="4416" y="390"/>
                </a:cubicBezTo>
                <a:cubicBezTo>
                  <a:pt x="4408" y="387"/>
                  <a:pt x="4397" y="388"/>
                  <a:pt x="4388" y="389"/>
                </a:cubicBezTo>
                <a:cubicBezTo>
                  <a:pt x="4373" y="389"/>
                  <a:pt x="4368" y="382"/>
                  <a:pt x="4366" y="372"/>
                </a:cubicBezTo>
                <a:cubicBezTo>
                  <a:pt x="4366" y="371"/>
                  <a:pt x="4363" y="370"/>
                  <a:pt x="4362" y="368"/>
                </a:cubicBezTo>
                <a:cubicBezTo>
                  <a:pt x="4360" y="370"/>
                  <a:pt x="4358" y="371"/>
                  <a:pt x="4358" y="372"/>
                </a:cubicBezTo>
                <a:cubicBezTo>
                  <a:pt x="4356" y="377"/>
                  <a:pt x="4357" y="383"/>
                  <a:pt x="4355" y="388"/>
                </a:cubicBezTo>
                <a:cubicBezTo>
                  <a:pt x="4354" y="392"/>
                  <a:pt x="4355" y="400"/>
                  <a:pt x="4344" y="395"/>
                </a:cubicBezTo>
                <a:cubicBezTo>
                  <a:pt x="4336" y="391"/>
                  <a:pt x="4330" y="385"/>
                  <a:pt x="4324" y="380"/>
                </a:cubicBezTo>
                <a:cubicBezTo>
                  <a:pt x="4315" y="374"/>
                  <a:pt x="4307" y="369"/>
                  <a:pt x="4295" y="366"/>
                </a:cubicBezTo>
                <a:cubicBezTo>
                  <a:pt x="4275" y="362"/>
                  <a:pt x="4303" y="353"/>
                  <a:pt x="4293" y="347"/>
                </a:cubicBezTo>
                <a:cubicBezTo>
                  <a:pt x="4282" y="340"/>
                  <a:pt x="4273" y="330"/>
                  <a:pt x="4261" y="327"/>
                </a:cubicBezTo>
                <a:cubicBezTo>
                  <a:pt x="4253" y="325"/>
                  <a:pt x="4241" y="333"/>
                  <a:pt x="4231" y="337"/>
                </a:cubicBezTo>
                <a:cubicBezTo>
                  <a:pt x="4229" y="338"/>
                  <a:pt x="4227" y="339"/>
                  <a:pt x="4225" y="341"/>
                </a:cubicBezTo>
                <a:cubicBezTo>
                  <a:pt x="4221" y="345"/>
                  <a:pt x="4219" y="344"/>
                  <a:pt x="4215" y="339"/>
                </a:cubicBezTo>
                <a:cubicBezTo>
                  <a:pt x="4201" y="324"/>
                  <a:pt x="4201" y="311"/>
                  <a:pt x="4219" y="305"/>
                </a:cubicBezTo>
                <a:cubicBezTo>
                  <a:pt x="4236" y="300"/>
                  <a:pt x="4241" y="297"/>
                  <a:pt x="4230" y="284"/>
                </a:cubicBezTo>
                <a:cubicBezTo>
                  <a:pt x="4224" y="277"/>
                  <a:pt x="4231" y="270"/>
                  <a:pt x="4242" y="269"/>
                </a:cubicBezTo>
                <a:cubicBezTo>
                  <a:pt x="4255" y="267"/>
                  <a:pt x="4271" y="274"/>
                  <a:pt x="4282" y="265"/>
                </a:cubicBezTo>
                <a:cubicBezTo>
                  <a:pt x="4299" y="250"/>
                  <a:pt x="4322" y="242"/>
                  <a:pt x="4346" y="235"/>
                </a:cubicBezTo>
                <a:cubicBezTo>
                  <a:pt x="4353" y="233"/>
                  <a:pt x="4353" y="230"/>
                  <a:pt x="4348" y="228"/>
                </a:cubicBezTo>
                <a:cubicBezTo>
                  <a:pt x="4346" y="227"/>
                  <a:pt x="4344" y="226"/>
                  <a:pt x="4342" y="226"/>
                </a:cubicBezTo>
                <a:cubicBezTo>
                  <a:pt x="4338" y="224"/>
                  <a:pt x="4334" y="223"/>
                  <a:pt x="4330" y="221"/>
                </a:cubicBezTo>
                <a:cubicBezTo>
                  <a:pt x="4332" y="218"/>
                  <a:pt x="4334" y="215"/>
                  <a:pt x="4337" y="213"/>
                </a:cubicBezTo>
                <a:cubicBezTo>
                  <a:pt x="4346" y="205"/>
                  <a:pt x="4354" y="202"/>
                  <a:pt x="4367" y="208"/>
                </a:cubicBezTo>
                <a:cubicBezTo>
                  <a:pt x="4390" y="217"/>
                  <a:pt x="4391" y="216"/>
                  <a:pt x="4407" y="202"/>
                </a:cubicBezTo>
                <a:cubicBezTo>
                  <a:pt x="4410" y="200"/>
                  <a:pt x="4411" y="196"/>
                  <a:pt x="4412" y="193"/>
                </a:cubicBezTo>
                <a:cubicBezTo>
                  <a:pt x="4423" y="192"/>
                  <a:pt x="4429" y="184"/>
                  <a:pt x="4437" y="179"/>
                </a:cubicBezTo>
                <a:cubicBezTo>
                  <a:pt x="4447" y="173"/>
                  <a:pt x="4457" y="167"/>
                  <a:pt x="4467" y="161"/>
                </a:cubicBezTo>
                <a:cubicBezTo>
                  <a:pt x="4468" y="152"/>
                  <a:pt x="4467" y="145"/>
                  <a:pt x="4461" y="137"/>
                </a:cubicBezTo>
                <a:cubicBezTo>
                  <a:pt x="4453" y="124"/>
                  <a:pt x="4438" y="112"/>
                  <a:pt x="4439" y="96"/>
                </a:cubicBezTo>
                <a:cubicBezTo>
                  <a:pt x="4420" y="96"/>
                  <a:pt x="4406" y="86"/>
                  <a:pt x="4390" y="82"/>
                </a:cubicBezTo>
                <a:cubicBezTo>
                  <a:pt x="4388" y="82"/>
                  <a:pt x="4388" y="80"/>
                  <a:pt x="4387" y="78"/>
                </a:cubicBezTo>
                <a:cubicBezTo>
                  <a:pt x="4391" y="77"/>
                  <a:pt x="4395" y="75"/>
                  <a:pt x="4398" y="73"/>
                </a:cubicBezTo>
                <a:cubicBezTo>
                  <a:pt x="4402" y="72"/>
                  <a:pt x="4405" y="70"/>
                  <a:pt x="4408" y="68"/>
                </a:cubicBezTo>
                <a:cubicBezTo>
                  <a:pt x="4407" y="66"/>
                  <a:pt x="4406" y="65"/>
                  <a:pt x="4404" y="64"/>
                </a:cubicBezTo>
                <a:cubicBezTo>
                  <a:pt x="4394" y="60"/>
                  <a:pt x="4384" y="55"/>
                  <a:pt x="4374" y="53"/>
                </a:cubicBezTo>
                <a:cubicBezTo>
                  <a:pt x="4365" y="51"/>
                  <a:pt x="4357" y="54"/>
                  <a:pt x="4355" y="62"/>
                </a:cubicBezTo>
                <a:cubicBezTo>
                  <a:pt x="4350" y="62"/>
                  <a:pt x="4346" y="62"/>
                  <a:pt x="4342" y="62"/>
                </a:cubicBezTo>
                <a:cubicBezTo>
                  <a:pt x="4340" y="62"/>
                  <a:pt x="4337" y="62"/>
                  <a:pt x="4335" y="61"/>
                </a:cubicBezTo>
                <a:cubicBezTo>
                  <a:pt x="4318" y="56"/>
                  <a:pt x="4313" y="57"/>
                  <a:pt x="4299" y="63"/>
                </a:cubicBezTo>
                <a:cubicBezTo>
                  <a:pt x="4299" y="66"/>
                  <a:pt x="4299" y="70"/>
                  <a:pt x="4299" y="73"/>
                </a:cubicBezTo>
                <a:cubicBezTo>
                  <a:pt x="4306" y="74"/>
                  <a:pt x="4312" y="74"/>
                  <a:pt x="4318" y="75"/>
                </a:cubicBezTo>
                <a:cubicBezTo>
                  <a:pt x="4320" y="75"/>
                  <a:pt x="4322" y="77"/>
                  <a:pt x="4324" y="78"/>
                </a:cubicBezTo>
                <a:cubicBezTo>
                  <a:pt x="4308" y="93"/>
                  <a:pt x="4293" y="109"/>
                  <a:pt x="4269" y="117"/>
                </a:cubicBezTo>
                <a:cubicBezTo>
                  <a:pt x="4267" y="117"/>
                  <a:pt x="4264" y="117"/>
                  <a:pt x="4262" y="116"/>
                </a:cubicBezTo>
                <a:cubicBezTo>
                  <a:pt x="4260" y="115"/>
                  <a:pt x="4258" y="113"/>
                  <a:pt x="4258" y="112"/>
                </a:cubicBezTo>
                <a:cubicBezTo>
                  <a:pt x="4251" y="86"/>
                  <a:pt x="4265" y="59"/>
                  <a:pt x="4245" y="34"/>
                </a:cubicBezTo>
                <a:cubicBezTo>
                  <a:pt x="4249" y="33"/>
                  <a:pt x="4253" y="31"/>
                  <a:pt x="4258" y="30"/>
                </a:cubicBezTo>
                <a:cubicBezTo>
                  <a:pt x="4264" y="28"/>
                  <a:pt x="4271" y="25"/>
                  <a:pt x="4263" y="20"/>
                </a:cubicBezTo>
                <a:cubicBezTo>
                  <a:pt x="4254" y="14"/>
                  <a:pt x="4262" y="2"/>
                  <a:pt x="4247" y="0"/>
                </a:cubicBezTo>
                <a:cubicBezTo>
                  <a:pt x="4245" y="0"/>
                  <a:pt x="4243" y="3"/>
                  <a:pt x="4242" y="4"/>
                </a:cubicBezTo>
                <a:cubicBezTo>
                  <a:pt x="4239" y="9"/>
                  <a:pt x="4243" y="20"/>
                  <a:pt x="4227" y="13"/>
                </a:cubicBezTo>
                <a:cubicBezTo>
                  <a:pt x="4207" y="5"/>
                  <a:pt x="4187" y="4"/>
                  <a:pt x="4168" y="15"/>
                </a:cubicBezTo>
                <a:cubicBezTo>
                  <a:pt x="4157" y="21"/>
                  <a:pt x="4146" y="19"/>
                  <a:pt x="4135" y="17"/>
                </a:cubicBezTo>
                <a:cubicBezTo>
                  <a:pt x="4131" y="16"/>
                  <a:pt x="4125" y="11"/>
                  <a:pt x="4123" y="11"/>
                </a:cubicBezTo>
                <a:cubicBezTo>
                  <a:pt x="4106" y="21"/>
                  <a:pt x="4077" y="19"/>
                  <a:pt x="4072" y="40"/>
                </a:cubicBezTo>
                <a:cubicBezTo>
                  <a:pt x="4060" y="40"/>
                  <a:pt x="4061" y="31"/>
                  <a:pt x="4056" y="27"/>
                </a:cubicBezTo>
                <a:cubicBezTo>
                  <a:pt x="4049" y="21"/>
                  <a:pt x="4037" y="19"/>
                  <a:pt x="4028" y="14"/>
                </a:cubicBezTo>
                <a:cubicBezTo>
                  <a:pt x="4022" y="11"/>
                  <a:pt x="4020" y="10"/>
                  <a:pt x="4018" y="15"/>
                </a:cubicBezTo>
                <a:cubicBezTo>
                  <a:pt x="4016" y="20"/>
                  <a:pt x="4015" y="25"/>
                  <a:pt x="4014" y="30"/>
                </a:cubicBezTo>
                <a:cubicBezTo>
                  <a:pt x="4011" y="43"/>
                  <a:pt x="3997" y="41"/>
                  <a:pt x="3987" y="40"/>
                </a:cubicBezTo>
                <a:cubicBezTo>
                  <a:pt x="3970" y="40"/>
                  <a:pt x="3979" y="34"/>
                  <a:pt x="3982" y="27"/>
                </a:cubicBezTo>
                <a:cubicBezTo>
                  <a:pt x="3985" y="19"/>
                  <a:pt x="3975" y="14"/>
                  <a:pt x="3968" y="12"/>
                </a:cubicBezTo>
                <a:cubicBezTo>
                  <a:pt x="3959" y="10"/>
                  <a:pt x="3959" y="16"/>
                  <a:pt x="3959" y="22"/>
                </a:cubicBezTo>
                <a:cubicBezTo>
                  <a:pt x="3957" y="34"/>
                  <a:pt x="3957" y="33"/>
                  <a:pt x="3934" y="30"/>
                </a:cubicBezTo>
                <a:cubicBezTo>
                  <a:pt x="3923" y="29"/>
                  <a:pt x="3911" y="29"/>
                  <a:pt x="3899" y="31"/>
                </a:cubicBezTo>
                <a:cubicBezTo>
                  <a:pt x="3891" y="32"/>
                  <a:pt x="3891" y="37"/>
                  <a:pt x="3896" y="42"/>
                </a:cubicBezTo>
                <a:cubicBezTo>
                  <a:pt x="3901" y="46"/>
                  <a:pt x="3901" y="48"/>
                  <a:pt x="3895" y="50"/>
                </a:cubicBezTo>
                <a:cubicBezTo>
                  <a:pt x="3891" y="51"/>
                  <a:pt x="3883" y="52"/>
                  <a:pt x="3882" y="51"/>
                </a:cubicBezTo>
                <a:cubicBezTo>
                  <a:pt x="3866" y="36"/>
                  <a:pt x="3853" y="54"/>
                  <a:pt x="3839" y="53"/>
                </a:cubicBezTo>
                <a:cubicBezTo>
                  <a:pt x="3837" y="53"/>
                  <a:pt x="3836" y="55"/>
                  <a:pt x="3834" y="57"/>
                </a:cubicBezTo>
                <a:cubicBezTo>
                  <a:pt x="3837" y="59"/>
                  <a:pt x="3840" y="62"/>
                  <a:pt x="3843" y="62"/>
                </a:cubicBezTo>
                <a:cubicBezTo>
                  <a:pt x="3851" y="63"/>
                  <a:pt x="3857" y="65"/>
                  <a:pt x="3859" y="70"/>
                </a:cubicBezTo>
                <a:cubicBezTo>
                  <a:pt x="3859" y="73"/>
                  <a:pt x="3857" y="77"/>
                  <a:pt x="3856" y="80"/>
                </a:cubicBezTo>
                <a:cubicBezTo>
                  <a:pt x="3845" y="78"/>
                  <a:pt x="3834" y="76"/>
                  <a:pt x="3825" y="72"/>
                </a:cubicBezTo>
                <a:cubicBezTo>
                  <a:pt x="3821" y="70"/>
                  <a:pt x="3820" y="63"/>
                  <a:pt x="3818" y="59"/>
                </a:cubicBezTo>
                <a:cubicBezTo>
                  <a:pt x="3817" y="55"/>
                  <a:pt x="3817" y="51"/>
                  <a:pt x="3815" y="48"/>
                </a:cubicBezTo>
                <a:cubicBezTo>
                  <a:pt x="3813" y="43"/>
                  <a:pt x="3809" y="43"/>
                  <a:pt x="3806" y="47"/>
                </a:cubicBezTo>
                <a:cubicBezTo>
                  <a:pt x="3800" y="54"/>
                  <a:pt x="3795" y="62"/>
                  <a:pt x="3788" y="69"/>
                </a:cubicBezTo>
                <a:cubicBezTo>
                  <a:pt x="3781" y="76"/>
                  <a:pt x="3767" y="75"/>
                  <a:pt x="3761" y="65"/>
                </a:cubicBezTo>
                <a:cubicBezTo>
                  <a:pt x="3757" y="61"/>
                  <a:pt x="3757" y="55"/>
                  <a:pt x="3749" y="53"/>
                </a:cubicBezTo>
                <a:cubicBezTo>
                  <a:pt x="3746" y="53"/>
                  <a:pt x="3741" y="54"/>
                  <a:pt x="3737" y="55"/>
                </a:cubicBezTo>
                <a:cubicBezTo>
                  <a:pt x="3737" y="55"/>
                  <a:pt x="3737" y="58"/>
                  <a:pt x="3737" y="59"/>
                </a:cubicBezTo>
                <a:cubicBezTo>
                  <a:pt x="3741" y="77"/>
                  <a:pt x="3736" y="81"/>
                  <a:pt x="3713" y="76"/>
                </a:cubicBezTo>
                <a:cubicBezTo>
                  <a:pt x="3702" y="74"/>
                  <a:pt x="3691" y="73"/>
                  <a:pt x="3680" y="77"/>
                </a:cubicBezTo>
                <a:cubicBezTo>
                  <a:pt x="3665" y="82"/>
                  <a:pt x="3655" y="78"/>
                  <a:pt x="3649" y="67"/>
                </a:cubicBezTo>
                <a:cubicBezTo>
                  <a:pt x="3648" y="64"/>
                  <a:pt x="3649" y="60"/>
                  <a:pt x="3651" y="57"/>
                </a:cubicBezTo>
                <a:cubicBezTo>
                  <a:pt x="3653" y="53"/>
                  <a:pt x="3656" y="54"/>
                  <a:pt x="3661" y="57"/>
                </a:cubicBezTo>
                <a:cubicBezTo>
                  <a:pt x="3676" y="64"/>
                  <a:pt x="3692" y="67"/>
                  <a:pt x="3706" y="56"/>
                </a:cubicBezTo>
                <a:cubicBezTo>
                  <a:pt x="3709" y="53"/>
                  <a:pt x="3712" y="50"/>
                  <a:pt x="3715" y="47"/>
                </a:cubicBezTo>
                <a:cubicBezTo>
                  <a:pt x="3711" y="45"/>
                  <a:pt x="3709" y="42"/>
                  <a:pt x="3705" y="42"/>
                </a:cubicBezTo>
                <a:cubicBezTo>
                  <a:pt x="3689" y="41"/>
                  <a:pt x="3672" y="44"/>
                  <a:pt x="3656" y="41"/>
                </a:cubicBezTo>
                <a:cubicBezTo>
                  <a:pt x="3641" y="38"/>
                  <a:pt x="3629" y="58"/>
                  <a:pt x="3612" y="44"/>
                </a:cubicBezTo>
                <a:cubicBezTo>
                  <a:pt x="3610" y="42"/>
                  <a:pt x="3604" y="52"/>
                  <a:pt x="3607" y="55"/>
                </a:cubicBezTo>
                <a:cubicBezTo>
                  <a:pt x="3616" y="64"/>
                  <a:pt x="3621" y="73"/>
                  <a:pt x="3618" y="84"/>
                </a:cubicBezTo>
                <a:cubicBezTo>
                  <a:pt x="3601" y="88"/>
                  <a:pt x="3590" y="76"/>
                  <a:pt x="3575" y="73"/>
                </a:cubicBezTo>
                <a:cubicBezTo>
                  <a:pt x="3558" y="71"/>
                  <a:pt x="3571" y="65"/>
                  <a:pt x="3573" y="59"/>
                </a:cubicBezTo>
                <a:cubicBezTo>
                  <a:pt x="3575" y="51"/>
                  <a:pt x="3565" y="47"/>
                  <a:pt x="3558" y="45"/>
                </a:cubicBezTo>
                <a:cubicBezTo>
                  <a:pt x="3549" y="42"/>
                  <a:pt x="3548" y="49"/>
                  <a:pt x="3548" y="54"/>
                </a:cubicBezTo>
                <a:cubicBezTo>
                  <a:pt x="3549" y="61"/>
                  <a:pt x="3548" y="68"/>
                  <a:pt x="3541" y="74"/>
                </a:cubicBezTo>
                <a:cubicBezTo>
                  <a:pt x="3531" y="81"/>
                  <a:pt x="3521" y="87"/>
                  <a:pt x="3518" y="99"/>
                </a:cubicBezTo>
                <a:cubicBezTo>
                  <a:pt x="3517" y="107"/>
                  <a:pt x="3508" y="102"/>
                  <a:pt x="3506" y="97"/>
                </a:cubicBezTo>
                <a:cubicBezTo>
                  <a:pt x="3504" y="92"/>
                  <a:pt x="3503" y="86"/>
                  <a:pt x="3496" y="85"/>
                </a:cubicBezTo>
                <a:cubicBezTo>
                  <a:pt x="3474" y="84"/>
                  <a:pt x="3477" y="73"/>
                  <a:pt x="3477" y="62"/>
                </a:cubicBezTo>
                <a:cubicBezTo>
                  <a:pt x="3477" y="59"/>
                  <a:pt x="3477" y="56"/>
                  <a:pt x="3477" y="53"/>
                </a:cubicBezTo>
                <a:cubicBezTo>
                  <a:pt x="3468" y="56"/>
                  <a:pt x="3459" y="60"/>
                  <a:pt x="3450" y="63"/>
                </a:cubicBezTo>
                <a:cubicBezTo>
                  <a:pt x="3450" y="73"/>
                  <a:pt x="3450" y="83"/>
                  <a:pt x="3450" y="94"/>
                </a:cubicBezTo>
                <a:cubicBezTo>
                  <a:pt x="3449" y="97"/>
                  <a:pt x="3447" y="101"/>
                  <a:pt x="3445" y="102"/>
                </a:cubicBezTo>
                <a:cubicBezTo>
                  <a:pt x="3443" y="103"/>
                  <a:pt x="3437" y="101"/>
                  <a:pt x="3434" y="99"/>
                </a:cubicBezTo>
                <a:cubicBezTo>
                  <a:pt x="3429" y="96"/>
                  <a:pt x="3424" y="91"/>
                  <a:pt x="3422" y="87"/>
                </a:cubicBezTo>
                <a:cubicBezTo>
                  <a:pt x="3413" y="63"/>
                  <a:pt x="3391" y="60"/>
                  <a:pt x="3365" y="63"/>
                </a:cubicBezTo>
                <a:cubicBezTo>
                  <a:pt x="3364" y="69"/>
                  <a:pt x="3360" y="72"/>
                  <a:pt x="3352" y="72"/>
                </a:cubicBezTo>
                <a:cubicBezTo>
                  <a:pt x="3348" y="72"/>
                  <a:pt x="3343" y="71"/>
                  <a:pt x="3339" y="69"/>
                </a:cubicBezTo>
                <a:cubicBezTo>
                  <a:pt x="3327" y="64"/>
                  <a:pt x="3315" y="59"/>
                  <a:pt x="3302" y="55"/>
                </a:cubicBezTo>
                <a:cubicBezTo>
                  <a:pt x="3301" y="55"/>
                  <a:pt x="3297" y="58"/>
                  <a:pt x="3294" y="60"/>
                </a:cubicBezTo>
                <a:cubicBezTo>
                  <a:pt x="3293" y="61"/>
                  <a:pt x="3294" y="64"/>
                  <a:pt x="3294" y="66"/>
                </a:cubicBezTo>
                <a:cubicBezTo>
                  <a:pt x="3298" y="78"/>
                  <a:pt x="3320" y="81"/>
                  <a:pt x="3321" y="95"/>
                </a:cubicBezTo>
                <a:cubicBezTo>
                  <a:pt x="3321" y="97"/>
                  <a:pt x="3321" y="99"/>
                  <a:pt x="3319" y="100"/>
                </a:cubicBezTo>
                <a:cubicBezTo>
                  <a:pt x="3318" y="102"/>
                  <a:pt x="3315" y="103"/>
                  <a:pt x="3315" y="103"/>
                </a:cubicBezTo>
                <a:cubicBezTo>
                  <a:pt x="3301" y="95"/>
                  <a:pt x="3279" y="95"/>
                  <a:pt x="3276" y="77"/>
                </a:cubicBezTo>
                <a:cubicBezTo>
                  <a:pt x="3276" y="77"/>
                  <a:pt x="3272" y="76"/>
                  <a:pt x="3271" y="76"/>
                </a:cubicBezTo>
                <a:cubicBezTo>
                  <a:pt x="3269" y="77"/>
                  <a:pt x="3267" y="79"/>
                  <a:pt x="3267" y="80"/>
                </a:cubicBezTo>
                <a:cubicBezTo>
                  <a:pt x="3266" y="85"/>
                  <a:pt x="3265" y="91"/>
                  <a:pt x="3266" y="96"/>
                </a:cubicBezTo>
                <a:cubicBezTo>
                  <a:pt x="3272" y="120"/>
                  <a:pt x="3272" y="120"/>
                  <a:pt x="3252" y="128"/>
                </a:cubicBezTo>
                <a:cubicBezTo>
                  <a:pt x="3248" y="130"/>
                  <a:pt x="3229" y="130"/>
                  <a:pt x="3211" y="128"/>
                </a:cubicBezTo>
                <a:cubicBezTo>
                  <a:pt x="3199" y="126"/>
                  <a:pt x="3188" y="128"/>
                  <a:pt x="3178" y="134"/>
                </a:cubicBezTo>
                <a:cubicBezTo>
                  <a:pt x="3170" y="140"/>
                  <a:pt x="3167" y="133"/>
                  <a:pt x="3162" y="130"/>
                </a:cubicBezTo>
                <a:cubicBezTo>
                  <a:pt x="3154" y="125"/>
                  <a:pt x="3150" y="119"/>
                  <a:pt x="3155" y="111"/>
                </a:cubicBezTo>
                <a:cubicBezTo>
                  <a:pt x="3157" y="107"/>
                  <a:pt x="3160" y="107"/>
                  <a:pt x="3165" y="111"/>
                </a:cubicBezTo>
                <a:cubicBezTo>
                  <a:pt x="3170" y="114"/>
                  <a:pt x="3178" y="117"/>
                  <a:pt x="3179" y="109"/>
                </a:cubicBezTo>
                <a:cubicBezTo>
                  <a:pt x="3180" y="105"/>
                  <a:pt x="3174" y="97"/>
                  <a:pt x="3170" y="97"/>
                </a:cubicBezTo>
                <a:cubicBezTo>
                  <a:pt x="3159" y="95"/>
                  <a:pt x="3146" y="93"/>
                  <a:pt x="3137" y="101"/>
                </a:cubicBezTo>
                <a:cubicBezTo>
                  <a:pt x="3133" y="105"/>
                  <a:pt x="3127" y="113"/>
                  <a:pt x="3128" y="113"/>
                </a:cubicBezTo>
                <a:cubicBezTo>
                  <a:pt x="3146" y="123"/>
                  <a:pt x="3130" y="142"/>
                  <a:pt x="3147" y="152"/>
                </a:cubicBezTo>
                <a:cubicBezTo>
                  <a:pt x="3152" y="155"/>
                  <a:pt x="3152" y="158"/>
                  <a:pt x="3145" y="159"/>
                </a:cubicBezTo>
                <a:cubicBezTo>
                  <a:pt x="3140" y="159"/>
                  <a:pt x="3134" y="160"/>
                  <a:pt x="3132" y="158"/>
                </a:cubicBezTo>
                <a:cubicBezTo>
                  <a:pt x="3127" y="154"/>
                  <a:pt x="3126" y="148"/>
                  <a:pt x="3123" y="144"/>
                </a:cubicBezTo>
                <a:cubicBezTo>
                  <a:pt x="3120" y="139"/>
                  <a:pt x="3117" y="139"/>
                  <a:pt x="3112" y="142"/>
                </a:cubicBezTo>
                <a:cubicBezTo>
                  <a:pt x="3103" y="148"/>
                  <a:pt x="3095" y="149"/>
                  <a:pt x="3097" y="137"/>
                </a:cubicBezTo>
                <a:cubicBezTo>
                  <a:pt x="3099" y="122"/>
                  <a:pt x="3087" y="113"/>
                  <a:pt x="3072" y="108"/>
                </a:cubicBezTo>
                <a:cubicBezTo>
                  <a:pt x="3065" y="105"/>
                  <a:pt x="3054" y="107"/>
                  <a:pt x="3045" y="109"/>
                </a:cubicBezTo>
                <a:cubicBezTo>
                  <a:pt x="3042" y="109"/>
                  <a:pt x="3041" y="114"/>
                  <a:pt x="3039" y="117"/>
                </a:cubicBezTo>
                <a:cubicBezTo>
                  <a:pt x="3031" y="120"/>
                  <a:pt x="3019" y="126"/>
                  <a:pt x="3016" y="124"/>
                </a:cubicBezTo>
                <a:cubicBezTo>
                  <a:pt x="3003" y="116"/>
                  <a:pt x="2996" y="125"/>
                  <a:pt x="2986" y="127"/>
                </a:cubicBezTo>
                <a:cubicBezTo>
                  <a:pt x="2975" y="129"/>
                  <a:pt x="2962" y="127"/>
                  <a:pt x="2951" y="129"/>
                </a:cubicBezTo>
                <a:cubicBezTo>
                  <a:pt x="2941" y="130"/>
                  <a:pt x="2946" y="136"/>
                  <a:pt x="2949" y="140"/>
                </a:cubicBezTo>
                <a:cubicBezTo>
                  <a:pt x="2951" y="143"/>
                  <a:pt x="2952" y="146"/>
                  <a:pt x="2953" y="149"/>
                </a:cubicBezTo>
                <a:cubicBezTo>
                  <a:pt x="2942" y="149"/>
                  <a:pt x="2930" y="151"/>
                  <a:pt x="2926" y="140"/>
                </a:cubicBezTo>
                <a:cubicBezTo>
                  <a:pt x="2922" y="128"/>
                  <a:pt x="2900" y="116"/>
                  <a:pt x="2922" y="102"/>
                </a:cubicBezTo>
                <a:cubicBezTo>
                  <a:pt x="2922" y="102"/>
                  <a:pt x="2918" y="95"/>
                  <a:pt x="2916" y="95"/>
                </a:cubicBezTo>
                <a:cubicBezTo>
                  <a:pt x="2900" y="95"/>
                  <a:pt x="2884" y="96"/>
                  <a:pt x="2867" y="96"/>
                </a:cubicBezTo>
                <a:cubicBezTo>
                  <a:pt x="2864" y="97"/>
                  <a:pt x="2857" y="100"/>
                  <a:pt x="2857" y="102"/>
                </a:cubicBezTo>
                <a:cubicBezTo>
                  <a:pt x="2854" y="120"/>
                  <a:pt x="2835" y="116"/>
                  <a:pt x="2820" y="119"/>
                </a:cubicBezTo>
                <a:cubicBezTo>
                  <a:pt x="2817" y="120"/>
                  <a:pt x="2815" y="125"/>
                  <a:pt x="2814" y="128"/>
                </a:cubicBezTo>
                <a:cubicBezTo>
                  <a:pt x="2813" y="136"/>
                  <a:pt x="2822" y="140"/>
                  <a:pt x="2828" y="145"/>
                </a:cubicBezTo>
                <a:cubicBezTo>
                  <a:pt x="2836" y="152"/>
                  <a:pt x="2839" y="143"/>
                  <a:pt x="2844" y="142"/>
                </a:cubicBezTo>
                <a:cubicBezTo>
                  <a:pt x="2849" y="140"/>
                  <a:pt x="2855" y="141"/>
                  <a:pt x="2854" y="145"/>
                </a:cubicBezTo>
                <a:cubicBezTo>
                  <a:pt x="2853" y="153"/>
                  <a:pt x="2846" y="160"/>
                  <a:pt x="2845" y="168"/>
                </a:cubicBezTo>
                <a:cubicBezTo>
                  <a:pt x="2843" y="184"/>
                  <a:pt x="2844" y="185"/>
                  <a:pt x="2827" y="192"/>
                </a:cubicBezTo>
                <a:cubicBezTo>
                  <a:pt x="2825" y="186"/>
                  <a:pt x="2822" y="181"/>
                  <a:pt x="2811" y="182"/>
                </a:cubicBezTo>
                <a:cubicBezTo>
                  <a:pt x="2791" y="185"/>
                  <a:pt x="2773" y="179"/>
                  <a:pt x="2757" y="171"/>
                </a:cubicBezTo>
                <a:cubicBezTo>
                  <a:pt x="2759" y="160"/>
                  <a:pt x="2777" y="151"/>
                  <a:pt x="2770" y="137"/>
                </a:cubicBezTo>
                <a:cubicBezTo>
                  <a:pt x="2769" y="135"/>
                  <a:pt x="2765" y="133"/>
                  <a:pt x="2763" y="130"/>
                </a:cubicBezTo>
                <a:cubicBezTo>
                  <a:pt x="2761" y="131"/>
                  <a:pt x="2758" y="133"/>
                  <a:pt x="2758" y="134"/>
                </a:cubicBezTo>
                <a:cubicBezTo>
                  <a:pt x="2755" y="151"/>
                  <a:pt x="2718" y="153"/>
                  <a:pt x="2726" y="176"/>
                </a:cubicBezTo>
                <a:cubicBezTo>
                  <a:pt x="2727" y="180"/>
                  <a:pt x="2721" y="181"/>
                  <a:pt x="2717" y="178"/>
                </a:cubicBezTo>
                <a:cubicBezTo>
                  <a:pt x="2711" y="172"/>
                  <a:pt x="2695" y="169"/>
                  <a:pt x="2709" y="158"/>
                </a:cubicBezTo>
                <a:cubicBezTo>
                  <a:pt x="2713" y="155"/>
                  <a:pt x="2711" y="151"/>
                  <a:pt x="2705" y="150"/>
                </a:cubicBezTo>
                <a:cubicBezTo>
                  <a:pt x="2701" y="150"/>
                  <a:pt x="2695" y="151"/>
                  <a:pt x="2692" y="153"/>
                </a:cubicBezTo>
                <a:cubicBezTo>
                  <a:pt x="2689" y="154"/>
                  <a:pt x="2687" y="158"/>
                  <a:pt x="2686" y="162"/>
                </a:cubicBezTo>
                <a:cubicBezTo>
                  <a:pt x="2679" y="185"/>
                  <a:pt x="2670" y="188"/>
                  <a:pt x="2640" y="176"/>
                </a:cubicBezTo>
                <a:cubicBezTo>
                  <a:pt x="2637" y="174"/>
                  <a:pt x="2633" y="173"/>
                  <a:pt x="2629" y="172"/>
                </a:cubicBezTo>
                <a:cubicBezTo>
                  <a:pt x="2627" y="175"/>
                  <a:pt x="2626" y="179"/>
                  <a:pt x="2624" y="179"/>
                </a:cubicBezTo>
                <a:cubicBezTo>
                  <a:pt x="2606" y="182"/>
                  <a:pt x="2599" y="190"/>
                  <a:pt x="2600" y="203"/>
                </a:cubicBezTo>
                <a:cubicBezTo>
                  <a:pt x="2596" y="202"/>
                  <a:pt x="2590" y="201"/>
                  <a:pt x="2590" y="200"/>
                </a:cubicBezTo>
                <a:cubicBezTo>
                  <a:pt x="2587" y="193"/>
                  <a:pt x="2587" y="186"/>
                  <a:pt x="2585" y="179"/>
                </a:cubicBezTo>
                <a:cubicBezTo>
                  <a:pt x="2584" y="176"/>
                  <a:pt x="2579" y="173"/>
                  <a:pt x="2575" y="173"/>
                </a:cubicBezTo>
                <a:cubicBezTo>
                  <a:pt x="2564" y="171"/>
                  <a:pt x="2548" y="182"/>
                  <a:pt x="2549" y="191"/>
                </a:cubicBezTo>
                <a:cubicBezTo>
                  <a:pt x="2550" y="194"/>
                  <a:pt x="2553" y="197"/>
                  <a:pt x="2555" y="200"/>
                </a:cubicBezTo>
                <a:cubicBezTo>
                  <a:pt x="2536" y="203"/>
                  <a:pt x="2517" y="211"/>
                  <a:pt x="2498" y="214"/>
                </a:cubicBezTo>
                <a:cubicBezTo>
                  <a:pt x="2487" y="216"/>
                  <a:pt x="2477" y="200"/>
                  <a:pt x="2461" y="204"/>
                </a:cubicBezTo>
                <a:cubicBezTo>
                  <a:pt x="2444" y="207"/>
                  <a:pt x="2432" y="197"/>
                  <a:pt x="2417" y="194"/>
                </a:cubicBezTo>
                <a:cubicBezTo>
                  <a:pt x="2417" y="195"/>
                  <a:pt x="2417" y="197"/>
                  <a:pt x="2416" y="198"/>
                </a:cubicBezTo>
                <a:cubicBezTo>
                  <a:pt x="2401" y="216"/>
                  <a:pt x="2401" y="216"/>
                  <a:pt x="2423" y="227"/>
                </a:cubicBezTo>
                <a:cubicBezTo>
                  <a:pt x="2428" y="230"/>
                  <a:pt x="2429" y="231"/>
                  <a:pt x="2424" y="235"/>
                </a:cubicBezTo>
                <a:cubicBezTo>
                  <a:pt x="2411" y="247"/>
                  <a:pt x="2405" y="249"/>
                  <a:pt x="2390" y="243"/>
                </a:cubicBezTo>
                <a:cubicBezTo>
                  <a:pt x="2384" y="241"/>
                  <a:pt x="2377" y="239"/>
                  <a:pt x="2372" y="236"/>
                </a:cubicBezTo>
                <a:cubicBezTo>
                  <a:pt x="2369" y="235"/>
                  <a:pt x="2367" y="232"/>
                  <a:pt x="2364" y="230"/>
                </a:cubicBezTo>
                <a:cubicBezTo>
                  <a:pt x="2368" y="228"/>
                  <a:pt x="2373" y="227"/>
                  <a:pt x="2376" y="225"/>
                </a:cubicBezTo>
                <a:cubicBezTo>
                  <a:pt x="2380" y="224"/>
                  <a:pt x="2383" y="222"/>
                  <a:pt x="2386" y="220"/>
                </a:cubicBezTo>
                <a:cubicBezTo>
                  <a:pt x="2384" y="219"/>
                  <a:pt x="2382" y="217"/>
                  <a:pt x="2380" y="216"/>
                </a:cubicBezTo>
                <a:cubicBezTo>
                  <a:pt x="2367" y="215"/>
                  <a:pt x="2359" y="211"/>
                  <a:pt x="2358" y="200"/>
                </a:cubicBezTo>
                <a:cubicBezTo>
                  <a:pt x="2358" y="195"/>
                  <a:pt x="2352" y="194"/>
                  <a:pt x="2350" y="197"/>
                </a:cubicBezTo>
                <a:cubicBezTo>
                  <a:pt x="2347" y="202"/>
                  <a:pt x="2345" y="207"/>
                  <a:pt x="2342" y="212"/>
                </a:cubicBezTo>
                <a:cubicBezTo>
                  <a:pt x="2335" y="221"/>
                  <a:pt x="2328" y="221"/>
                  <a:pt x="2310" y="217"/>
                </a:cubicBezTo>
                <a:cubicBezTo>
                  <a:pt x="2303" y="215"/>
                  <a:pt x="2296" y="215"/>
                  <a:pt x="2290" y="215"/>
                </a:cubicBezTo>
                <a:cubicBezTo>
                  <a:pt x="2289" y="224"/>
                  <a:pt x="2291" y="233"/>
                  <a:pt x="2279" y="239"/>
                </a:cubicBezTo>
                <a:cubicBezTo>
                  <a:pt x="2274" y="241"/>
                  <a:pt x="2271" y="249"/>
                  <a:pt x="2263" y="242"/>
                </a:cubicBezTo>
                <a:cubicBezTo>
                  <a:pt x="2251" y="232"/>
                  <a:pt x="2230" y="226"/>
                  <a:pt x="2232" y="208"/>
                </a:cubicBezTo>
                <a:cubicBezTo>
                  <a:pt x="2233" y="203"/>
                  <a:pt x="2231" y="199"/>
                  <a:pt x="2225" y="196"/>
                </a:cubicBezTo>
                <a:cubicBezTo>
                  <a:pt x="2223" y="201"/>
                  <a:pt x="2219" y="205"/>
                  <a:pt x="2218" y="210"/>
                </a:cubicBezTo>
                <a:cubicBezTo>
                  <a:pt x="2217" y="216"/>
                  <a:pt x="2219" y="221"/>
                  <a:pt x="2218" y="227"/>
                </a:cubicBezTo>
                <a:cubicBezTo>
                  <a:pt x="2217" y="230"/>
                  <a:pt x="2214" y="234"/>
                  <a:pt x="2211" y="235"/>
                </a:cubicBezTo>
                <a:cubicBezTo>
                  <a:pt x="2205" y="236"/>
                  <a:pt x="2197" y="236"/>
                  <a:pt x="2192" y="231"/>
                </a:cubicBezTo>
                <a:cubicBezTo>
                  <a:pt x="2189" y="226"/>
                  <a:pt x="2188" y="219"/>
                  <a:pt x="2183" y="217"/>
                </a:cubicBezTo>
                <a:cubicBezTo>
                  <a:pt x="2173" y="213"/>
                  <a:pt x="2165" y="218"/>
                  <a:pt x="2158" y="223"/>
                </a:cubicBezTo>
                <a:cubicBezTo>
                  <a:pt x="2149" y="229"/>
                  <a:pt x="2142" y="224"/>
                  <a:pt x="2134" y="220"/>
                </a:cubicBezTo>
                <a:cubicBezTo>
                  <a:pt x="2117" y="213"/>
                  <a:pt x="2116" y="213"/>
                  <a:pt x="2105" y="228"/>
                </a:cubicBezTo>
                <a:cubicBezTo>
                  <a:pt x="2101" y="233"/>
                  <a:pt x="2097" y="238"/>
                  <a:pt x="2090" y="236"/>
                </a:cubicBezTo>
                <a:cubicBezTo>
                  <a:pt x="2082" y="233"/>
                  <a:pt x="2075" y="228"/>
                  <a:pt x="2068" y="224"/>
                </a:cubicBezTo>
                <a:cubicBezTo>
                  <a:pt x="2061" y="218"/>
                  <a:pt x="2071" y="215"/>
                  <a:pt x="2073" y="211"/>
                </a:cubicBezTo>
                <a:cubicBezTo>
                  <a:pt x="2078" y="203"/>
                  <a:pt x="2075" y="197"/>
                  <a:pt x="2068" y="191"/>
                </a:cubicBezTo>
                <a:cubicBezTo>
                  <a:pt x="2065" y="189"/>
                  <a:pt x="2061" y="186"/>
                  <a:pt x="2057" y="185"/>
                </a:cubicBezTo>
                <a:cubicBezTo>
                  <a:pt x="2055" y="185"/>
                  <a:pt x="2049" y="190"/>
                  <a:pt x="2050" y="192"/>
                </a:cubicBezTo>
                <a:cubicBezTo>
                  <a:pt x="2051" y="208"/>
                  <a:pt x="2040" y="219"/>
                  <a:pt x="2025" y="228"/>
                </a:cubicBezTo>
                <a:cubicBezTo>
                  <a:pt x="2014" y="235"/>
                  <a:pt x="2010" y="234"/>
                  <a:pt x="2006" y="220"/>
                </a:cubicBezTo>
                <a:cubicBezTo>
                  <a:pt x="2001" y="205"/>
                  <a:pt x="1998" y="203"/>
                  <a:pt x="1978" y="205"/>
                </a:cubicBezTo>
                <a:cubicBezTo>
                  <a:pt x="1974" y="205"/>
                  <a:pt x="1970" y="208"/>
                  <a:pt x="1966" y="209"/>
                </a:cubicBezTo>
                <a:cubicBezTo>
                  <a:pt x="1970" y="211"/>
                  <a:pt x="1973" y="213"/>
                  <a:pt x="1977" y="215"/>
                </a:cubicBezTo>
                <a:cubicBezTo>
                  <a:pt x="1981" y="216"/>
                  <a:pt x="1985" y="218"/>
                  <a:pt x="1989" y="219"/>
                </a:cubicBezTo>
                <a:cubicBezTo>
                  <a:pt x="1986" y="221"/>
                  <a:pt x="1984" y="224"/>
                  <a:pt x="1981" y="225"/>
                </a:cubicBezTo>
                <a:cubicBezTo>
                  <a:pt x="1977" y="227"/>
                  <a:pt x="1971" y="227"/>
                  <a:pt x="1968" y="229"/>
                </a:cubicBezTo>
                <a:cubicBezTo>
                  <a:pt x="1959" y="235"/>
                  <a:pt x="1952" y="234"/>
                  <a:pt x="1945" y="228"/>
                </a:cubicBezTo>
                <a:cubicBezTo>
                  <a:pt x="1940" y="224"/>
                  <a:pt x="1933" y="217"/>
                  <a:pt x="1929" y="218"/>
                </a:cubicBezTo>
                <a:cubicBezTo>
                  <a:pt x="1919" y="220"/>
                  <a:pt x="1923" y="229"/>
                  <a:pt x="1922" y="235"/>
                </a:cubicBezTo>
                <a:cubicBezTo>
                  <a:pt x="1922" y="240"/>
                  <a:pt x="1922" y="246"/>
                  <a:pt x="1921" y="251"/>
                </a:cubicBezTo>
                <a:cubicBezTo>
                  <a:pt x="1920" y="256"/>
                  <a:pt x="1915" y="257"/>
                  <a:pt x="1912" y="255"/>
                </a:cubicBezTo>
                <a:cubicBezTo>
                  <a:pt x="1901" y="248"/>
                  <a:pt x="1890" y="241"/>
                  <a:pt x="1881" y="233"/>
                </a:cubicBezTo>
                <a:cubicBezTo>
                  <a:pt x="1871" y="224"/>
                  <a:pt x="1847" y="228"/>
                  <a:pt x="1848" y="210"/>
                </a:cubicBezTo>
                <a:cubicBezTo>
                  <a:pt x="1848" y="204"/>
                  <a:pt x="1843" y="205"/>
                  <a:pt x="1839" y="209"/>
                </a:cubicBezTo>
                <a:cubicBezTo>
                  <a:pt x="1823" y="227"/>
                  <a:pt x="1821" y="227"/>
                  <a:pt x="1791" y="226"/>
                </a:cubicBezTo>
                <a:cubicBezTo>
                  <a:pt x="1770" y="225"/>
                  <a:pt x="1749" y="226"/>
                  <a:pt x="1728" y="226"/>
                </a:cubicBezTo>
                <a:cubicBezTo>
                  <a:pt x="1717" y="226"/>
                  <a:pt x="1710" y="231"/>
                  <a:pt x="1704" y="236"/>
                </a:cubicBezTo>
                <a:cubicBezTo>
                  <a:pt x="1702" y="238"/>
                  <a:pt x="1701" y="241"/>
                  <a:pt x="1699" y="244"/>
                </a:cubicBezTo>
                <a:cubicBezTo>
                  <a:pt x="1703" y="245"/>
                  <a:pt x="1708" y="248"/>
                  <a:pt x="1711" y="247"/>
                </a:cubicBezTo>
                <a:cubicBezTo>
                  <a:pt x="1723" y="244"/>
                  <a:pt x="1734" y="235"/>
                  <a:pt x="1747" y="246"/>
                </a:cubicBezTo>
                <a:cubicBezTo>
                  <a:pt x="1748" y="248"/>
                  <a:pt x="1759" y="244"/>
                  <a:pt x="1765" y="242"/>
                </a:cubicBezTo>
                <a:cubicBezTo>
                  <a:pt x="1772" y="239"/>
                  <a:pt x="1777" y="237"/>
                  <a:pt x="1779" y="244"/>
                </a:cubicBezTo>
                <a:cubicBezTo>
                  <a:pt x="1780" y="247"/>
                  <a:pt x="1779" y="252"/>
                  <a:pt x="1776" y="254"/>
                </a:cubicBezTo>
                <a:cubicBezTo>
                  <a:pt x="1769" y="260"/>
                  <a:pt x="1753" y="257"/>
                  <a:pt x="1751" y="269"/>
                </a:cubicBezTo>
                <a:cubicBezTo>
                  <a:pt x="1740" y="268"/>
                  <a:pt x="1725" y="271"/>
                  <a:pt x="1718" y="267"/>
                </a:cubicBezTo>
                <a:cubicBezTo>
                  <a:pt x="1703" y="256"/>
                  <a:pt x="1695" y="267"/>
                  <a:pt x="1683" y="268"/>
                </a:cubicBezTo>
                <a:cubicBezTo>
                  <a:pt x="1677" y="269"/>
                  <a:pt x="1670" y="265"/>
                  <a:pt x="1665" y="262"/>
                </a:cubicBezTo>
                <a:cubicBezTo>
                  <a:pt x="1657" y="258"/>
                  <a:pt x="1655" y="251"/>
                  <a:pt x="1651" y="245"/>
                </a:cubicBezTo>
                <a:cubicBezTo>
                  <a:pt x="1646" y="238"/>
                  <a:pt x="1633" y="235"/>
                  <a:pt x="1626" y="229"/>
                </a:cubicBezTo>
                <a:cubicBezTo>
                  <a:pt x="1620" y="224"/>
                  <a:pt x="1617" y="217"/>
                  <a:pt x="1614" y="210"/>
                </a:cubicBezTo>
                <a:cubicBezTo>
                  <a:pt x="1613" y="209"/>
                  <a:pt x="1619" y="206"/>
                  <a:pt x="1622" y="205"/>
                </a:cubicBezTo>
                <a:cubicBezTo>
                  <a:pt x="1626" y="205"/>
                  <a:pt x="1631" y="206"/>
                  <a:pt x="1635" y="207"/>
                </a:cubicBezTo>
                <a:cubicBezTo>
                  <a:pt x="1647" y="210"/>
                  <a:pt x="1659" y="208"/>
                  <a:pt x="1662" y="202"/>
                </a:cubicBezTo>
                <a:cubicBezTo>
                  <a:pt x="1664" y="197"/>
                  <a:pt x="1656" y="188"/>
                  <a:pt x="1648" y="186"/>
                </a:cubicBezTo>
                <a:cubicBezTo>
                  <a:pt x="1623" y="181"/>
                  <a:pt x="1598" y="181"/>
                  <a:pt x="1573" y="185"/>
                </a:cubicBezTo>
                <a:cubicBezTo>
                  <a:pt x="1568" y="185"/>
                  <a:pt x="1566" y="194"/>
                  <a:pt x="1569" y="199"/>
                </a:cubicBezTo>
                <a:cubicBezTo>
                  <a:pt x="1572" y="203"/>
                  <a:pt x="1575" y="203"/>
                  <a:pt x="1580" y="200"/>
                </a:cubicBezTo>
                <a:cubicBezTo>
                  <a:pt x="1583" y="198"/>
                  <a:pt x="1588" y="196"/>
                  <a:pt x="1591" y="196"/>
                </a:cubicBezTo>
                <a:cubicBezTo>
                  <a:pt x="1596" y="197"/>
                  <a:pt x="1598" y="206"/>
                  <a:pt x="1593" y="210"/>
                </a:cubicBezTo>
                <a:cubicBezTo>
                  <a:pt x="1589" y="214"/>
                  <a:pt x="1584" y="218"/>
                  <a:pt x="1578" y="222"/>
                </a:cubicBezTo>
                <a:cubicBezTo>
                  <a:pt x="1571" y="227"/>
                  <a:pt x="1562" y="225"/>
                  <a:pt x="1555" y="219"/>
                </a:cubicBezTo>
                <a:cubicBezTo>
                  <a:pt x="1554" y="217"/>
                  <a:pt x="1554" y="215"/>
                  <a:pt x="1553" y="214"/>
                </a:cubicBezTo>
                <a:cubicBezTo>
                  <a:pt x="1551" y="211"/>
                  <a:pt x="1548" y="209"/>
                  <a:pt x="1546" y="206"/>
                </a:cubicBezTo>
                <a:cubicBezTo>
                  <a:pt x="1544" y="209"/>
                  <a:pt x="1541" y="212"/>
                  <a:pt x="1540" y="215"/>
                </a:cubicBezTo>
                <a:cubicBezTo>
                  <a:pt x="1538" y="220"/>
                  <a:pt x="1540" y="228"/>
                  <a:pt x="1536" y="231"/>
                </a:cubicBezTo>
                <a:cubicBezTo>
                  <a:pt x="1525" y="239"/>
                  <a:pt x="1523" y="227"/>
                  <a:pt x="1517" y="224"/>
                </a:cubicBezTo>
                <a:cubicBezTo>
                  <a:pt x="1497" y="215"/>
                  <a:pt x="1479" y="205"/>
                  <a:pt x="1460" y="195"/>
                </a:cubicBezTo>
                <a:cubicBezTo>
                  <a:pt x="1437" y="209"/>
                  <a:pt x="1441" y="194"/>
                  <a:pt x="1440" y="184"/>
                </a:cubicBezTo>
                <a:cubicBezTo>
                  <a:pt x="1439" y="177"/>
                  <a:pt x="1443" y="169"/>
                  <a:pt x="1434" y="164"/>
                </a:cubicBezTo>
                <a:cubicBezTo>
                  <a:pt x="1431" y="162"/>
                  <a:pt x="1426" y="161"/>
                  <a:pt x="1422" y="161"/>
                </a:cubicBezTo>
                <a:cubicBezTo>
                  <a:pt x="1419" y="162"/>
                  <a:pt x="1415" y="165"/>
                  <a:pt x="1414" y="168"/>
                </a:cubicBezTo>
                <a:cubicBezTo>
                  <a:pt x="1410" y="178"/>
                  <a:pt x="1425" y="183"/>
                  <a:pt x="1426" y="192"/>
                </a:cubicBezTo>
                <a:cubicBezTo>
                  <a:pt x="1426" y="195"/>
                  <a:pt x="1423" y="198"/>
                  <a:pt x="1421" y="201"/>
                </a:cubicBezTo>
                <a:cubicBezTo>
                  <a:pt x="1421" y="202"/>
                  <a:pt x="1418" y="201"/>
                  <a:pt x="1416" y="201"/>
                </a:cubicBezTo>
                <a:cubicBezTo>
                  <a:pt x="1403" y="197"/>
                  <a:pt x="1399" y="185"/>
                  <a:pt x="1385" y="183"/>
                </a:cubicBezTo>
                <a:cubicBezTo>
                  <a:pt x="1386" y="189"/>
                  <a:pt x="1386" y="196"/>
                  <a:pt x="1389" y="202"/>
                </a:cubicBezTo>
                <a:cubicBezTo>
                  <a:pt x="1395" y="213"/>
                  <a:pt x="1405" y="222"/>
                  <a:pt x="1411" y="233"/>
                </a:cubicBezTo>
                <a:cubicBezTo>
                  <a:pt x="1414" y="240"/>
                  <a:pt x="1409" y="246"/>
                  <a:pt x="1398" y="247"/>
                </a:cubicBezTo>
                <a:cubicBezTo>
                  <a:pt x="1394" y="234"/>
                  <a:pt x="1378" y="229"/>
                  <a:pt x="1367" y="220"/>
                </a:cubicBezTo>
                <a:cubicBezTo>
                  <a:pt x="1363" y="216"/>
                  <a:pt x="1360" y="217"/>
                  <a:pt x="1356" y="221"/>
                </a:cubicBezTo>
                <a:cubicBezTo>
                  <a:pt x="1352" y="225"/>
                  <a:pt x="1344" y="231"/>
                  <a:pt x="1345" y="232"/>
                </a:cubicBezTo>
                <a:cubicBezTo>
                  <a:pt x="1352" y="240"/>
                  <a:pt x="1358" y="247"/>
                  <a:pt x="1356" y="257"/>
                </a:cubicBezTo>
                <a:cubicBezTo>
                  <a:pt x="1355" y="260"/>
                  <a:pt x="1352" y="263"/>
                  <a:pt x="1350" y="266"/>
                </a:cubicBezTo>
                <a:cubicBezTo>
                  <a:pt x="1339" y="262"/>
                  <a:pt x="1326" y="258"/>
                  <a:pt x="1316" y="252"/>
                </a:cubicBezTo>
                <a:cubicBezTo>
                  <a:pt x="1315" y="251"/>
                  <a:pt x="1314" y="251"/>
                  <a:pt x="1314" y="251"/>
                </a:cubicBezTo>
                <a:cubicBezTo>
                  <a:pt x="1315" y="251"/>
                  <a:pt x="1318" y="252"/>
                  <a:pt x="1319" y="248"/>
                </a:cubicBezTo>
                <a:cubicBezTo>
                  <a:pt x="1321" y="234"/>
                  <a:pt x="1316" y="228"/>
                  <a:pt x="1301" y="230"/>
                </a:cubicBezTo>
                <a:cubicBezTo>
                  <a:pt x="1282" y="233"/>
                  <a:pt x="1268" y="223"/>
                  <a:pt x="1250" y="223"/>
                </a:cubicBezTo>
                <a:cubicBezTo>
                  <a:pt x="1246" y="223"/>
                  <a:pt x="1242" y="212"/>
                  <a:pt x="1237" y="206"/>
                </a:cubicBezTo>
                <a:cubicBezTo>
                  <a:pt x="1234" y="203"/>
                  <a:pt x="1230" y="201"/>
                  <a:pt x="1227" y="198"/>
                </a:cubicBezTo>
                <a:cubicBezTo>
                  <a:pt x="1223" y="194"/>
                  <a:pt x="1220" y="194"/>
                  <a:pt x="1215" y="198"/>
                </a:cubicBezTo>
                <a:cubicBezTo>
                  <a:pt x="1207" y="205"/>
                  <a:pt x="1201" y="211"/>
                  <a:pt x="1199" y="221"/>
                </a:cubicBezTo>
                <a:cubicBezTo>
                  <a:pt x="1195" y="237"/>
                  <a:pt x="1191" y="238"/>
                  <a:pt x="1171" y="237"/>
                </a:cubicBezTo>
                <a:cubicBezTo>
                  <a:pt x="1159" y="236"/>
                  <a:pt x="1149" y="234"/>
                  <a:pt x="1138" y="229"/>
                </a:cubicBezTo>
                <a:cubicBezTo>
                  <a:pt x="1136" y="228"/>
                  <a:pt x="1128" y="233"/>
                  <a:pt x="1123" y="236"/>
                </a:cubicBezTo>
                <a:cubicBezTo>
                  <a:pt x="1116" y="240"/>
                  <a:pt x="1118" y="245"/>
                  <a:pt x="1123" y="248"/>
                </a:cubicBezTo>
                <a:cubicBezTo>
                  <a:pt x="1129" y="253"/>
                  <a:pt x="1130" y="258"/>
                  <a:pt x="1127" y="263"/>
                </a:cubicBezTo>
                <a:cubicBezTo>
                  <a:pt x="1122" y="272"/>
                  <a:pt x="1117" y="263"/>
                  <a:pt x="1112" y="261"/>
                </a:cubicBezTo>
                <a:cubicBezTo>
                  <a:pt x="1097" y="255"/>
                  <a:pt x="1080" y="260"/>
                  <a:pt x="1064" y="259"/>
                </a:cubicBezTo>
                <a:cubicBezTo>
                  <a:pt x="1049" y="257"/>
                  <a:pt x="1045" y="265"/>
                  <a:pt x="1042" y="274"/>
                </a:cubicBezTo>
                <a:cubicBezTo>
                  <a:pt x="1040" y="279"/>
                  <a:pt x="1037" y="278"/>
                  <a:pt x="1032" y="274"/>
                </a:cubicBezTo>
                <a:cubicBezTo>
                  <a:pt x="1015" y="257"/>
                  <a:pt x="1014" y="258"/>
                  <a:pt x="999" y="267"/>
                </a:cubicBezTo>
                <a:cubicBezTo>
                  <a:pt x="995" y="269"/>
                  <a:pt x="992" y="272"/>
                  <a:pt x="988" y="274"/>
                </a:cubicBezTo>
                <a:cubicBezTo>
                  <a:pt x="975" y="281"/>
                  <a:pt x="975" y="272"/>
                  <a:pt x="972" y="266"/>
                </a:cubicBezTo>
                <a:cubicBezTo>
                  <a:pt x="970" y="260"/>
                  <a:pt x="963" y="259"/>
                  <a:pt x="956" y="260"/>
                </a:cubicBezTo>
                <a:cubicBezTo>
                  <a:pt x="952" y="261"/>
                  <a:pt x="948" y="264"/>
                  <a:pt x="947" y="267"/>
                </a:cubicBezTo>
                <a:cubicBezTo>
                  <a:pt x="945" y="272"/>
                  <a:pt x="945" y="278"/>
                  <a:pt x="944" y="283"/>
                </a:cubicBezTo>
                <a:cubicBezTo>
                  <a:pt x="944" y="285"/>
                  <a:pt x="940" y="287"/>
                  <a:pt x="940" y="287"/>
                </a:cubicBezTo>
                <a:cubicBezTo>
                  <a:pt x="937" y="286"/>
                  <a:pt x="932" y="284"/>
                  <a:pt x="931" y="282"/>
                </a:cubicBezTo>
                <a:cubicBezTo>
                  <a:pt x="931" y="273"/>
                  <a:pt x="934" y="262"/>
                  <a:pt x="921" y="259"/>
                </a:cubicBezTo>
                <a:cubicBezTo>
                  <a:pt x="908" y="256"/>
                  <a:pt x="893" y="258"/>
                  <a:pt x="883" y="268"/>
                </a:cubicBezTo>
                <a:cubicBezTo>
                  <a:pt x="882" y="269"/>
                  <a:pt x="880" y="271"/>
                  <a:pt x="879" y="272"/>
                </a:cubicBezTo>
                <a:cubicBezTo>
                  <a:pt x="878" y="273"/>
                  <a:pt x="878" y="275"/>
                  <a:pt x="879" y="276"/>
                </a:cubicBezTo>
                <a:cubicBezTo>
                  <a:pt x="880" y="278"/>
                  <a:pt x="883" y="279"/>
                  <a:pt x="884" y="279"/>
                </a:cubicBezTo>
                <a:cubicBezTo>
                  <a:pt x="891" y="278"/>
                  <a:pt x="898" y="277"/>
                  <a:pt x="903" y="274"/>
                </a:cubicBezTo>
                <a:cubicBezTo>
                  <a:pt x="912" y="269"/>
                  <a:pt x="915" y="273"/>
                  <a:pt x="916" y="279"/>
                </a:cubicBezTo>
                <a:cubicBezTo>
                  <a:pt x="916" y="281"/>
                  <a:pt x="914" y="286"/>
                  <a:pt x="912" y="288"/>
                </a:cubicBezTo>
                <a:cubicBezTo>
                  <a:pt x="909" y="290"/>
                  <a:pt x="903" y="290"/>
                  <a:pt x="899" y="291"/>
                </a:cubicBezTo>
                <a:cubicBezTo>
                  <a:pt x="877" y="295"/>
                  <a:pt x="872" y="300"/>
                  <a:pt x="876" y="315"/>
                </a:cubicBezTo>
                <a:cubicBezTo>
                  <a:pt x="877" y="318"/>
                  <a:pt x="879" y="322"/>
                  <a:pt x="882" y="324"/>
                </a:cubicBezTo>
                <a:cubicBezTo>
                  <a:pt x="887" y="328"/>
                  <a:pt x="886" y="330"/>
                  <a:pt x="880" y="333"/>
                </a:cubicBezTo>
                <a:cubicBezTo>
                  <a:pt x="877" y="334"/>
                  <a:pt x="864" y="332"/>
                  <a:pt x="863" y="328"/>
                </a:cubicBezTo>
                <a:cubicBezTo>
                  <a:pt x="862" y="326"/>
                  <a:pt x="861" y="324"/>
                  <a:pt x="861" y="323"/>
                </a:cubicBezTo>
                <a:cubicBezTo>
                  <a:pt x="864" y="306"/>
                  <a:pt x="848" y="303"/>
                  <a:pt x="833" y="298"/>
                </a:cubicBezTo>
                <a:cubicBezTo>
                  <a:pt x="820" y="293"/>
                  <a:pt x="818" y="294"/>
                  <a:pt x="818" y="304"/>
                </a:cubicBezTo>
                <a:cubicBezTo>
                  <a:pt x="818" y="319"/>
                  <a:pt x="818" y="333"/>
                  <a:pt x="818" y="348"/>
                </a:cubicBezTo>
                <a:cubicBezTo>
                  <a:pt x="818" y="350"/>
                  <a:pt x="812" y="352"/>
                  <a:pt x="809" y="354"/>
                </a:cubicBezTo>
                <a:cubicBezTo>
                  <a:pt x="808" y="352"/>
                  <a:pt x="805" y="351"/>
                  <a:pt x="805" y="350"/>
                </a:cubicBezTo>
                <a:cubicBezTo>
                  <a:pt x="804" y="340"/>
                  <a:pt x="797" y="333"/>
                  <a:pt x="787" y="328"/>
                </a:cubicBezTo>
                <a:cubicBezTo>
                  <a:pt x="785" y="327"/>
                  <a:pt x="783" y="326"/>
                  <a:pt x="781" y="325"/>
                </a:cubicBezTo>
                <a:cubicBezTo>
                  <a:pt x="779" y="328"/>
                  <a:pt x="777" y="331"/>
                  <a:pt x="776" y="334"/>
                </a:cubicBezTo>
                <a:cubicBezTo>
                  <a:pt x="772" y="342"/>
                  <a:pt x="794" y="347"/>
                  <a:pt x="781" y="357"/>
                </a:cubicBezTo>
                <a:cubicBezTo>
                  <a:pt x="768" y="366"/>
                  <a:pt x="748" y="375"/>
                  <a:pt x="771" y="392"/>
                </a:cubicBezTo>
                <a:cubicBezTo>
                  <a:pt x="772" y="392"/>
                  <a:pt x="770" y="398"/>
                  <a:pt x="767" y="399"/>
                </a:cubicBezTo>
                <a:cubicBezTo>
                  <a:pt x="752" y="407"/>
                  <a:pt x="737" y="415"/>
                  <a:pt x="720" y="420"/>
                </a:cubicBezTo>
                <a:cubicBezTo>
                  <a:pt x="701" y="427"/>
                  <a:pt x="689" y="436"/>
                  <a:pt x="690" y="452"/>
                </a:cubicBezTo>
                <a:cubicBezTo>
                  <a:pt x="691" y="459"/>
                  <a:pt x="685" y="462"/>
                  <a:pt x="678" y="463"/>
                </a:cubicBezTo>
                <a:cubicBezTo>
                  <a:pt x="671" y="464"/>
                  <a:pt x="661" y="463"/>
                  <a:pt x="657" y="466"/>
                </a:cubicBezTo>
                <a:cubicBezTo>
                  <a:pt x="643" y="476"/>
                  <a:pt x="633" y="470"/>
                  <a:pt x="623" y="462"/>
                </a:cubicBezTo>
                <a:cubicBezTo>
                  <a:pt x="619" y="459"/>
                  <a:pt x="614" y="452"/>
                  <a:pt x="607" y="459"/>
                </a:cubicBezTo>
                <a:cubicBezTo>
                  <a:pt x="602" y="464"/>
                  <a:pt x="588" y="466"/>
                  <a:pt x="598" y="475"/>
                </a:cubicBezTo>
                <a:cubicBezTo>
                  <a:pt x="604" y="481"/>
                  <a:pt x="606" y="488"/>
                  <a:pt x="605" y="495"/>
                </a:cubicBezTo>
                <a:cubicBezTo>
                  <a:pt x="604" y="501"/>
                  <a:pt x="601" y="505"/>
                  <a:pt x="594" y="506"/>
                </a:cubicBezTo>
                <a:cubicBezTo>
                  <a:pt x="585" y="508"/>
                  <a:pt x="581" y="504"/>
                  <a:pt x="578" y="499"/>
                </a:cubicBezTo>
                <a:cubicBezTo>
                  <a:pt x="576" y="496"/>
                  <a:pt x="575" y="490"/>
                  <a:pt x="572" y="490"/>
                </a:cubicBezTo>
                <a:cubicBezTo>
                  <a:pt x="564" y="489"/>
                  <a:pt x="563" y="495"/>
                  <a:pt x="563" y="500"/>
                </a:cubicBezTo>
                <a:cubicBezTo>
                  <a:pt x="563" y="507"/>
                  <a:pt x="564" y="514"/>
                  <a:pt x="563" y="521"/>
                </a:cubicBezTo>
                <a:cubicBezTo>
                  <a:pt x="563" y="524"/>
                  <a:pt x="558" y="525"/>
                  <a:pt x="555" y="528"/>
                </a:cubicBezTo>
                <a:cubicBezTo>
                  <a:pt x="553" y="526"/>
                  <a:pt x="550" y="525"/>
                  <a:pt x="550" y="524"/>
                </a:cubicBezTo>
                <a:cubicBezTo>
                  <a:pt x="549" y="506"/>
                  <a:pt x="547" y="488"/>
                  <a:pt x="546" y="470"/>
                </a:cubicBezTo>
                <a:cubicBezTo>
                  <a:pt x="546" y="469"/>
                  <a:pt x="543" y="468"/>
                  <a:pt x="541" y="467"/>
                </a:cubicBezTo>
                <a:cubicBezTo>
                  <a:pt x="540" y="469"/>
                  <a:pt x="537" y="470"/>
                  <a:pt x="537" y="471"/>
                </a:cubicBezTo>
                <a:cubicBezTo>
                  <a:pt x="540" y="488"/>
                  <a:pt x="528" y="496"/>
                  <a:pt x="510" y="503"/>
                </a:cubicBezTo>
                <a:cubicBezTo>
                  <a:pt x="507" y="504"/>
                  <a:pt x="506" y="513"/>
                  <a:pt x="514" y="517"/>
                </a:cubicBezTo>
                <a:cubicBezTo>
                  <a:pt x="520" y="520"/>
                  <a:pt x="540" y="516"/>
                  <a:pt x="526" y="532"/>
                </a:cubicBezTo>
                <a:cubicBezTo>
                  <a:pt x="510" y="550"/>
                  <a:pt x="502" y="571"/>
                  <a:pt x="507" y="593"/>
                </a:cubicBezTo>
                <a:cubicBezTo>
                  <a:pt x="508" y="602"/>
                  <a:pt x="508" y="611"/>
                  <a:pt x="505" y="620"/>
                </a:cubicBezTo>
                <a:cubicBezTo>
                  <a:pt x="503" y="628"/>
                  <a:pt x="496" y="622"/>
                  <a:pt x="490" y="620"/>
                </a:cubicBezTo>
                <a:cubicBezTo>
                  <a:pt x="487" y="619"/>
                  <a:pt x="483" y="618"/>
                  <a:pt x="479" y="617"/>
                </a:cubicBezTo>
                <a:cubicBezTo>
                  <a:pt x="478" y="624"/>
                  <a:pt x="481" y="634"/>
                  <a:pt x="472" y="635"/>
                </a:cubicBezTo>
                <a:cubicBezTo>
                  <a:pt x="446" y="640"/>
                  <a:pt x="418" y="642"/>
                  <a:pt x="392" y="632"/>
                </a:cubicBezTo>
                <a:cubicBezTo>
                  <a:pt x="385" y="629"/>
                  <a:pt x="379" y="632"/>
                  <a:pt x="371" y="639"/>
                </a:cubicBezTo>
                <a:cubicBezTo>
                  <a:pt x="367" y="642"/>
                  <a:pt x="366" y="644"/>
                  <a:pt x="370" y="647"/>
                </a:cubicBezTo>
                <a:cubicBezTo>
                  <a:pt x="375" y="652"/>
                  <a:pt x="388" y="658"/>
                  <a:pt x="391" y="655"/>
                </a:cubicBezTo>
                <a:cubicBezTo>
                  <a:pt x="403" y="647"/>
                  <a:pt x="418" y="649"/>
                  <a:pt x="431" y="649"/>
                </a:cubicBezTo>
                <a:cubicBezTo>
                  <a:pt x="445" y="649"/>
                  <a:pt x="450" y="654"/>
                  <a:pt x="450" y="666"/>
                </a:cubicBezTo>
                <a:cubicBezTo>
                  <a:pt x="449" y="670"/>
                  <a:pt x="448" y="673"/>
                  <a:pt x="446" y="677"/>
                </a:cubicBezTo>
                <a:cubicBezTo>
                  <a:pt x="444" y="679"/>
                  <a:pt x="440" y="679"/>
                  <a:pt x="435" y="675"/>
                </a:cubicBezTo>
                <a:cubicBezTo>
                  <a:pt x="424" y="666"/>
                  <a:pt x="414" y="659"/>
                  <a:pt x="396" y="669"/>
                </a:cubicBezTo>
                <a:cubicBezTo>
                  <a:pt x="384" y="676"/>
                  <a:pt x="369" y="670"/>
                  <a:pt x="358" y="662"/>
                </a:cubicBezTo>
                <a:cubicBezTo>
                  <a:pt x="340" y="673"/>
                  <a:pt x="335" y="667"/>
                  <a:pt x="337" y="652"/>
                </a:cubicBezTo>
                <a:cubicBezTo>
                  <a:pt x="338" y="647"/>
                  <a:pt x="338" y="641"/>
                  <a:pt x="336" y="636"/>
                </a:cubicBezTo>
                <a:cubicBezTo>
                  <a:pt x="336" y="634"/>
                  <a:pt x="331" y="632"/>
                  <a:pt x="328" y="630"/>
                </a:cubicBezTo>
                <a:cubicBezTo>
                  <a:pt x="328" y="630"/>
                  <a:pt x="323" y="633"/>
                  <a:pt x="323" y="634"/>
                </a:cubicBezTo>
                <a:cubicBezTo>
                  <a:pt x="323" y="664"/>
                  <a:pt x="322" y="694"/>
                  <a:pt x="322" y="724"/>
                </a:cubicBezTo>
                <a:cubicBezTo>
                  <a:pt x="311" y="724"/>
                  <a:pt x="308" y="718"/>
                  <a:pt x="308" y="711"/>
                </a:cubicBezTo>
                <a:cubicBezTo>
                  <a:pt x="308" y="709"/>
                  <a:pt x="302" y="708"/>
                  <a:pt x="299" y="706"/>
                </a:cubicBezTo>
                <a:cubicBezTo>
                  <a:pt x="296" y="720"/>
                  <a:pt x="279" y="723"/>
                  <a:pt x="269" y="732"/>
                </a:cubicBezTo>
                <a:cubicBezTo>
                  <a:pt x="265" y="735"/>
                  <a:pt x="267" y="742"/>
                  <a:pt x="275" y="745"/>
                </a:cubicBezTo>
                <a:cubicBezTo>
                  <a:pt x="280" y="748"/>
                  <a:pt x="287" y="749"/>
                  <a:pt x="292" y="752"/>
                </a:cubicBezTo>
                <a:cubicBezTo>
                  <a:pt x="294" y="754"/>
                  <a:pt x="294" y="759"/>
                  <a:pt x="293" y="762"/>
                </a:cubicBezTo>
                <a:cubicBezTo>
                  <a:pt x="291" y="768"/>
                  <a:pt x="287" y="768"/>
                  <a:pt x="282" y="764"/>
                </a:cubicBezTo>
                <a:cubicBezTo>
                  <a:pt x="279" y="762"/>
                  <a:pt x="275" y="760"/>
                  <a:pt x="271" y="758"/>
                </a:cubicBezTo>
                <a:cubicBezTo>
                  <a:pt x="265" y="757"/>
                  <a:pt x="253" y="762"/>
                  <a:pt x="256" y="764"/>
                </a:cubicBezTo>
                <a:cubicBezTo>
                  <a:pt x="269" y="776"/>
                  <a:pt x="264" y="791"/>
                  <a:pt x="267" y="805"/>
                </a:cubicBezTo>
                <a:cubicBezTo>
                  <a:pt x="269" y="810"/>
                  <a:pt x="273" y="810"/>
                  <a:pt x="277" y="808"/>
                </a:cubicBezTo>
                <a:cubicBezTo>
                  <a:pt x="287" y="802"/>
                  <a:pt x="293" y="803"/>
                  <a:pt x="295" y="813"/>
                </a:cubicBezTo>
                <a:cubicBezTo>
                  <a:pt x="296" y="818"/>
                  <a:pt x="301" y="822"/>
                  <a:pt x="308" y="823"/>
                </a:cubicBezTo>
                <a:cubicBezTo>
                  <a:pt x="308" y="831"/>
                  <a:pt x="301" y="834"/>
                  <a:pt x="291" y="834"/>
                </a:cubicBezTo>
                <a:cubicBezTo>
                  <a:pt x="279" y="835"/>
                  <a:pt x="270" y="830"/>
                  <a:pt x="260" y="825"/>
                </a:cubicBezTo>
                <a:cubicBezTo>
                  <a:pt x="240" y="837"/>
                  <a:pt x="210" y="836"/>
                  <a:pt x="196" y="855"/>
                </a:cubicBezTo>
                <a:cubicBezTo>
                  <a:pt x="188" y="855"/>
                  <a:pt x="182" y="853"/>
                  <a:pt x="181" y="847"/>
                </a:cubicBezTo>
                <a:cubicBezTo>
                  <a:pt x="179" y="841"/>
                  <a:pt x="177" y="836"/>
                  <a:pt x="170" y="835"/>
                </a:cubicBezTo>
                <a:cubicBezTo>
                  <a:pt x="163" y="834"/>
                  <a:pt x="155" y="832"/>
                  <a:pt x="149" y="835"/>
                </a:cubicBezTo>
                <a:cubicBezTo>
                  <a:pt x="135" y="840"/>
                  <a:pt x="148" y="846"/>
                  <a:pt x="151" y="851"/>
                </a:cubicBezTo>
                <a:cubicBezTo>
                  <a:pt x="163" y="865"/>
                  <a:pt x="133" y="879"/>
                  <a:pt x="150" y="894"/>
                </a:cubicBezTo>
                <a:cubicBezTo>
                  <a:pt x="141" y="905"/>
                  <a:pt x="129" y="912"/>
                  <a:pt x="111" y="910"/>
                </a:cubicBezTo>
                <a:cubicBezTo>
                  <a:pt x="110" y="914"/>
                  <a:pt x="109" y="918"/>
                  <a:pt x="101" y="917"/>
                </a:cubicBezTo>
                <a:cubicBezTo>
                  <a:pt x="99" y="916"/>
                  <a:pt x="98" y="913"/>
                  <a:pt x="96" y="910"/>
                </a:cubicBezTo>
                <a:cubicBezTo>
                  <a:pt x="89" y="910"/>
                  <a:pt x="83" y="913"/>
                  <a:pt x="82" y="918"/>
                </a:cubicBezTo>
                <a:cubicBezTo>
                  <a:pt x="81" y="930"/>
                  <a:pt x="82" y="943"/>
                  <a:pt x="81" y="955"/>
                </a:cubicBezTo>
                <a:cubicBezTo>
                  <a:pt x="80" y="960"/>
                  <a:pt x="76" y="964"/>
                  <a:pt x="67" y="963"/>
                </a:cubicBezTo>
                <a:cubicBezTo>
                  <a:pt x="58" y="963"/>
                  <a:pt x="49" y="963"/>
                  <a:pt x="40" y="964"/>
                </a:cubicBezTo>
                <a:cubicBezTo>
                  <a:pt x="28" y="964"/>
                  <a:pt x="25" y="970"/>
                  <a:pt x="25" y="978"/>
                </a:cubicBezTo>
                <a:cubicBezTo>
                  <a:pt x="26" y="983"/>
                  <a:pt x="26" y="988"/>
                  <a:pt x="30" y="992"/>
                </a:cubicBezTo>
                <a:cubicBezTo>
                  <a:pt x="35" y="999"/>
                  <a:pt x="44" y="997"/>
                  <a:pt x="52" y="997"/>
                </a:cubicBezTo>
                <a:cubicBezTo>
                  <a:pt x="49" y="1008"/>
                  <a:pt x="38" y="1007"/>
                  <a:pt x="27" y="1008"/>
                </a:cubicBezTo>
                <a:cubicBezTo>
                  <a:pt x="23" y="1008"/>
                  <a:pt x="16" y="1010"/>
                  <a:pt x="16" y="1011"/>
                </a:cubicBezTo>
                <a:cubicBezTo>
                  <a:pt x="16" y="1018"/>
                  <a:pt x="23" y="1017"/>
                  <a:pt x="29" y="1018"/>
                </a:cubicBezTo>
                <a:cubicBezTo>
                  <a:pt x="36" y="1020"/>
                  <a:pt x="38" y="1023"/>
                  <a:pt x="33" y="1029"/>
                </a:cubicBezTo>
                <a:cubicBezTo>
                  <a:pt x="30" y="1033"/>
                  <a:pt x="25" y="1040"/>
                  <a:pt x="27" y="1043"/>
                </a:cubicBezTo>
                <a:cubicBezTo>
                  <a:pt x="34" y="1052"/>
                  <a:pt x="36" y="1059"/>
                  <a:pt x="27" y="1069"/>
                </a:cubicBezTo>
                <a:cubicBezTo>
                  <a:pt x="17" y="1080"/>
                  <a:pt x="8" y="1094"/>
                  <a:pt x="31" y="1104"/>
                </a:cubicBezTo>
                <a:cubicBezTo>
                  <a:pt x="38" y="1108"/>
                  <a:pt x="33" y="1112"/>
                  <a:pt x="31" y="1117"/>
                </a:cubicBezTo>
                <a:cubicBezTo>
                  <a:pt x="27" y="1131"/>
                  <a:pt x="15" y="1142"/>
                  <a:pt x="2" y="1151"/>
                </a:cubicBezTo>
                <a:cubicBezTo>
                  <a:pt x="-2" y="1154"/>
                  <a:pt x="-1" y="1157"/>
                  <a:pt x="5" y="1159"/>
                </a:cubicBezTo>
                <a:cubicBezTo>
                  <a:pt x="7" y="1159"/>
                  <a:pt x="10" y="1159"/>
                  <a:pt x="12" y="1159"/>
                </a:cubicBezTo>
                <a:cubicBezTo>
                  <a:pt x="17" y="1159"/>
                  <a:pt x="21" y="1159"/>
                  <a:pt x="25" y="1159"/>
                </a:cubicBezTo>
                <a:cubicBezTo>
                  <a:pt x="27" y="1155"/>
                  <a:pt x="28" y="1151"/>
                  <a:pt x="35" y="1152"/>
                </a:cubicBezTo>
                <a:cubicBezTo>
                  <a:pt x="37" y="1153"/>
                  <a:pt x="38" y="1156"/>
                  <a:pt x="40" y="1159"/>
                </a:cubicBezTo>
                <a:cubicBezTo>
                  <a:pt x="44" y="1161"/>
                  <a:pt x="50" y="1162"/>
                  <a:pt x="50" y="1164"/>
                </a:cubicBezTo>
                <a:cubicBezTo>
                  <a:pt x="55" y="1179"/>
                  <a:pt x="66" y="1189"/>
                  <a:pt x="86" y="1193"/>
                </a:cubicBezTo>
                <a:cubicBezTo>
                  <a:pt x="98" y="1196"/>
                  <a:pt x="89" y="1201"/>
                  <a:pt x="86" y="1205"/>
                </a:cubicBezTo>
                <a:cubicBezTo>
                  <a:pt x="84" y="1209"/>
                  <a:pt x="85" y="1213"/>
                  <a:pt x="91" y="1213"/>
                </a:cubicBezTo>
                <a:cubicBezTo>
                  <a:pt x="112" y="1212"/>
                  <a:pt x="125" y="1219"/>
                  <a:pt x="132" y="1234"/>
                </a:cubicBezTo>
                <a:cubicBezTo>
                  <a:pt x="155" y="1238"/>
                  <a:pt x="159" y="1241"/>
                  <a:pt x="133" y="1248"/>
                </a:cubicBezTo>
                <a:cubicBezTo>
                  <a:pt x="124" y="1250"/>
                  <a:pt x="124" y="1261"/>
                  <a:pt x="131" y="1265"/>
                </a:cubicBezTo>
                <a:cubicBezTo>
                  <a:pt x="136" y="1268"/>
                  <a:pt x="147" y="1269"/>
                  <a:pt x="148" y="1272"/>
                </a:cubicBezTo>
                <a:cubicBezTo>
                  <a:pt x="154" y="1286"/>
                  <a:pt x="166" y="1291"/>
                  <a:pt x="185" y="1290"/>
                </a:cubicBezTo>
                <a:cubicBezTo>
                  <a:pt x="186" y="1290"/>
                  <a:pt x="189" y="1295"/>
                  <a:pt x="190" y="1297"/>
                </a:cubicBezTo>
                <a:cubicBezTo>
                  <a:pt x="190" y="1297"/>
                  <a:pt x="187" y="1299"/>
                  <a:pt x="185" y="1300"/>
                </a:cubicBezTo>
                <a:cubicBezTo>
                  <a:pt x="181" y="1301"/>
                  <a:pt x="176" y="1301"/>
                  <a:pt x="172" y="1303"/>
                </a:cubicBezTo>
                <a:cubicBezTo>
                  <a:pt x="165" y="1307"/>
                  <a:pt x="167" y="1313"/>
                  <a:pt x="171" y="1317"/>
                </a:cubicBezTo>
                <a:cubicBezTo>
                  <a:pt x="173" y="1319"/>
                  <a:pt x="179" y="1320"/>
                  <a:pt x="183" y="1320"/>
                </a:cubicBezTo>
                <a:cubicBezTo>
                  <a:pt x="185" y="1321"/>
                  <a:pt x="187" y="1320"/>
                  <a:pt x="189" y="1319"/>
                </a:cubicBezTo>
                <a:cubicBezTo>
                  <a:pt x="193" y="1317"/>
                  <a:pt x="196" y="1314"/>
                  <a:pt x="200" y="1312"/>
                </a:cubicBezTo>
                <a:cubicBezTo>
                  <a:pt x="217" y="1302"/>
                  <a:pt x="217" y="1302"/>
                  <a:pt x="232" y="1312"/>
                </a:cubicBezTo>
                <a:cubicBezTo>
                  <a:pt x="239" y="1316"/>
                  <a:pt x="245" y="1324"/>
                  <a:pt x="255" y="1320"/>
                </a:cubicBezTo>
                <a:cubicBezTo>
                  <a:pt x="260" y="1318"/>
                  <a:pt x="263" y="1312"/>
                  <a:pt x="267" y="1308"/>
                </a:cubicBezTo>
                <a:cubicBezTo>
                  <a:pt x="272" y="1302"/>
                  <a:pt x="276" y="1304"/>
                  <a:pt x="280" y="1309"/>
                </a:cubicBezTo>
                <a:cubicBezTo>
                  <a:pt x="283" y="1313"/>
                  <a:pt x="287" y="1318"/>
                  <a:pt x="291" y="1321"/>
                </a:cubicBezTo>
                <a:cubicBezTo>
                  <a:pt x="294" y="1322"/>
                  <a:pt x="300" y="1321"/>
                  <a:pt x="304" y="1320"/>
                </a:cubicBezTo>
                <a:cubicBezTo>
                  <a:pt x="308" y="1318"/>
                  <a:pt x="307" y="1315"/>
                  <a:pt x="303" y="1311"/>
                </a:cubicBezTo>
                <a:cubicBezTo>
                  <a:pt x="301" y="1309"/>
                  <a:pt x="300" y="1306"/>
                  <a:pt x="299" y="1303"/>
                </a:cubicBezTo>
                <a:cubicBezTo>
                  <a:pt x="304" y="1303"/>
                  <a:pt x="308" y="1301"/>
                  <a:pt x="312" y="1302"/>
                </a:cubicBezTo>
                <a:cubicBezTo>
                  <a:pt x="323" y="1304"/>
                  <a:pt x="320" y="1313"/>
                  <a:pt x="326" y="1318"/>
                </a:cubicBezTo>
                <a:cubicBezTo>
                  <a:pt x="333" y="1324"/>
                  <a:pt x="350" y="1321"/>
                  <a:pt x="351" y="1333"/>
                </a:cubicBezTo>
                <a:cubicBezTo>
                  <a:pt x="359" y="1334"/>
                  <a:pt x="363" y="1338"/>
                  <a:pt x="365" y="1344"/>
                </a:cubicBezTo>
                <a:cubicBezTo>
                  <a:pt x="378" y="1345"/>
                  <a:pt x="394" y="1343"/>
                  <a:pt x="392" y="1360"/>
                </a:cubicBezTo>
                <a:cubicBezTo>
                  <a:pt x="392" y="1364"/>
                  <a:pt x="396" y="1372"/>
                  <a:pt x="400" y="1373"/>
                </a:cubicBezTo>
                <a:cubicBezTo>
                  <a:pt x="420" y="1377"/>
                  <a:pt x="424" y="1387"/>
                  <a:pt x="423" y="1400"/>
                </a:cubicBezTo>
                <a:cubicBezTo>
                  <a:pt x="423" y="1402"/>
                  <a:pt x="426" y="1403"/>
                  <a:pt x="427" y="1405"/>
                </a:cubicBezTo>
                <a:cubicBezTo>
                  <a:pt x="430" y="1403"/>
                  <a:pt x="433" y="1402"/>
                  <a:pt x="435" y="1400"/>
                </a:cubicBezTo>
                <a:cubicBezTo>
                  <a:pt x="436" y="1399"/>
                  <a:pt x="435" y="1397"/>
                  <a:pt x="435" y="1395"/>
                </a:cubicBezTo>
                <a:cubicBezTo>
                  <a:pt x="436" y="1386"/>
                  <a:pt x="437" y="1378"/>
                  <a:pt x="439" y="1369"/>
                </a:cubicBezTo>
                <a:cubicBezTo>
                  <a:pt x="456" y="1367"/>
                  <a:pt x="458" y="1381"/>
                  <a:pt x="468" y="1386"/>
                </a:cubicBezTo>
                <a:cubicBezTo>
                  <a:pt x="475" y="1390"/>
                  <a:pt x="476" y="1398"/>
                  <a:pt x="482" y="1404"/>
                </a:cubicBezTo>
                <a:cubicBezTo>
                  <a:pt x="488" y="1410"/>
                  <a:pt x="498" y="1409"/>
                  <a:pt x="507" y="1409"/>
                </a:cubicBezTo>
                <a:cubicBezTo>
                  <a:pt x="518" y="1395"/>
                  <a:pt x="524" y="1395"/>
                  <a:pt x="535" y="1409"/>
                </a:cubicBezTo>
                <a:cubicBezTo>
                  <a:pt x="551" y="1407"/>
                  <a:pt x="547" y="1437"/>
                  <a:pt x="571" y="1422"/>
                </a:cubicBezTo>
                <a:cubicBezTo>
                  <a:pt x="573" y="1425"/>
                  <a:pt x="575" y="1429"/>
                  <a:pt x="577" y="1432"/>
                </a:cubicBezTo>
                <a:cubicBezTo>
                  <a:pt x="580" y="1434"/>
                  <a:pt x="584" y="1439"/>
                  <a:pt x="584" y="1439"/>
                </a:cubicBezTo>
                <a:cubicBezTo>
                  <a:pt x="604" y="1428"/>
                  <a:pt x="604" y="1439"/>
                  <a:pt x="607" y="1450"/>
                </a:cubicBezTo>
                <a:cubicBezTo>
                  <a:pt x="614" y="1469"/>
                  <a:pt x="624" y="1488"/>
                  <a:pt x="633" y="1507"/>
                </a:cubicBezTo>
                <a:cubicBezTo>
                  <a:pt x="626" y="1510"/>
                  <a:pt x="620" y="1514"/>
                  <a:pt x="613" y="1516"/>
                </a:cubicBezTo>
                <a:cubicBezTo>
                  <a:pt x="605" y="1518"/>
                  <a:pt x="595" y="1518"/>
                  <a:pt x="587" y="1517"/>
                </a:cubicBezTo>
                <a:cubicBezTo>
                  <a:pt x="583" y="1516"/>
                  <a:pt x="580" y="1511"/>
                  <a:pt x="577" y="1507"/>
                </a:cubicBezTo>
                <a:cubicBezTo>
                  <a:pt x="567" y="1506"/>
                  <a:pt x="564" y="1501"/>
                  <a:pt x="561" y="1494"/>
                </a:cubicBezTo>
                <a:cubicBezTo>
                  <a:pt x="558" y="1481"/>
                  <a:pt x="543" y="1486"/>
                  <a:pt x="533" y="1486"/>
                </a:cubicBezTo>
                <a:cubicBezTo>
                  <a:pt x="530" y="1486"/>
                  <a:pt x="525" y="1491"/>
                  <a:pt x="526" y="1492"/>
                </a:cubicBezTo>
                <a:cubicBezTo>
                  <a:pt x="529" y="1498"/>
                  <a:pt x="537" y="1504"/>
                  <a:pt x="521" y="1506"/>
                </a:cubicBezTo>
                <a:cubicBezTo>
                  <a:pt x="515" y="1507"/>
                  <a:pt x="508" y="1508"/>
                  <a:pt x="501" y="1509"/>
                </a:cubicBezTo>
                <a:cubicBezTo>
                  <a:pt x="494" y="1510"/>
                  <a:pt x="494" y="1512"/>
                  <a:pt x="499" y="1517"/>
                </a:cubicBezTo>
                <a:cubicBezTo>
                  <a:pt x="511" y="1527"/>
                  <a:pt x="512" y="1528"/>
                  <a:pt x="534" y="1523"/>
                </a:cubicBezTo>
                <a:cubicBezTo>
                  <a:pt x="537" y="1522"/>
                  <a:pt x="544" y="1520"/>
                  <a:pt x="545" y="1520"/>
                </a:cubicBezTo>
                <a:cubicBezTo>
                  <a:pt x="564" y="1540"/>
                  <a:pt x="599" y="1549"/>
                  <a:pt x="608" y="1577"/>
                </a:cubicBezTo>
                <a:cubicBezTo>
                  <a:pt x="610" y="1583"/>
                  <a:pt x="622" y="1584"/>
                  <a:pt x="631" y="1579"/>
                </a:cubicBezTo>
                <a:cubicBezTo>
                  <a:pt x="635" y="1577"/>
                  <a:pt x="639" y="1575"/>
                  <a:pt x="643" y="1574"/>
                </a:cubicBezTo>
                <a:cubicBezTo>
                  <a:pt x="644" y="1579"/>
                  <a:pt x="646" y="1584"/>
                  <a:pt x="648" y="1589"/>
                </a:cubicBezTo>
                <a:cubicBezTo>
                  <a:pt x="649" y="1594"/>
                  <a:pt x="648" y="1600"/>
                  <a:pt x="640" y="1601"/>
                </a:cubicBezTo>
                <a:cubicBezTo>
                  <a:pt x="637" y="1601"/>
                  <a:pt x="631" y="1596"/>
                  <a:pt x="628" y="1597"/>
                </a:cubicBezTo>
                <a:cubicBezTo>
                  <a:pt x="621" y="1598"/>
                  <a:pt x="616" y="1617"/>
                  <a:pt x="621" y="1619"/>
                </a:cubicBezTo>
                <a:cubicBezTo>
                  <a:pt x="635" y="1626"/>
                  <a:pt x="649" y="1631"/>
                  <a:pt x="664" y="1635"/>
                </a:cubicBezTo>
                <a:cubicBezTo>
                  <a:pt x="670" y="1637"/>
                  <a:pt x="675" y="1631"/>
                  <a:pt x="676" y="1625"/>
                </a:cubicBezTo>
                <a:cubicBezTo>
                  <a:pt x="680" y="1615"/>
                  <a:pt x="673" y="1608"/>
                  <a:pt x="666" y="1601"/>
                </a:cubicBezTo>
                <a:cubicBezTo>
                  <a:pt x="663" y="1598"/>
                  <a:pt x="665" y="1594"/>
                  <a:pt x="671" y="1594"/>
                </a:cubicBezTo>
                <a:cubicBezTo>
                  <a:pt x="675" y="1593"/>
                  <a:pt x="680" y="1595"/>
                  <a:pt x="684" y="1596"/>
                </a:cubicBezTo>
                <a:cubicBezTo>
                  <a:pt x="686" y="1597"/>
                  <a:pt x="688" y="1599"/>
                  <a:pt x="688" y="1600"/>
                </a:cubicBezTo>
                <a:cubicBezTo>
                  <a:pt x="690" y="1629"/>
                  <a:pt x="714" y="1648"/>
                  <a:pt x="738" y="1668"/>
                </a:cubicBezTo>
                <a:cubicBezTo>
                  <a:pt x="740" y="1671"/>
                  <a:pt x="742" y="1674"/>
                  <a:pt x="743" y="1677"/>
                </a:cubicBezTo>
                <a:cubicBezTo>
                  <a:pt x="746" y="1683"/>
                  <a:pt x="746" y="1677"/>
                  <a:pt x="737" y="1679"/>
                </a:cubicBezTo>
                <a:cubicBezTo>
                  <a:pt x="724" y="1681"/>
                  <a:pt x="721" y="1686"/>
                  <a:pt x="718" y="1697"/>
                </a:cubicBezTo>
                <a:cubicBezTo>
                  <a:pt x="714" y="1718"/>
                  <a:pt x="732" y="1724"/>
                  <a:pt x="751" y="1731"/>
                </a:cubicBezTo>
                <a:cubicBezTo>
                  <a:pt x="755" y="1732"/>
                  <a:pt x="759" y="1734"/>
                  <a:pt x="763" y="1734"/>
                </a:cubicBezTo>
                <a:cubicBezTo>
                  <a:pt x="771" y="1733"/>
                  <a:pt x="775" y="1729"/>
                  <a:pt x="776" y="1724"/>
                </a:cubicBezTo>
                <a:cubicBezTo>
                  <a:pt x="780" y="1723"/>
                  <a:pt x="784" y="1722"/>
                  <a:pt x="787" y="1720"/>
                </a:cubicBezTo>
                <a:cubicBezTo>
                  <a:pt x="795" y="1715"/>
                  <a:pt x="801" y="1712"/>
                  <a:pt x="804" y="1724"/>
                </a:cubicBezTo>
                <a:cubicBezTo>
                  <a:pt x="806" y="1735"/>
                  <a:pt x="822" y="1743"/>
                  <a:pt x="819" y="1756"/>
                </a:cubicBezTo>
                <a:cubicBezTo>
                  <a:pt x="835" y="1756"/>
                  <a:pt x="853" y="1753"/>
                  <a:pt x="865" y="1759"/>
                </a:cubicBezTo>
                <a:cubicBezTo>
                  <a:pt x="881" y="1767"/>
                  <a:pt x="905" y="1761"/>
                  <a:pt x="914" y="1773"/>
                </a:cubicBezTo>
                <a:cubicBezTo>
                  <a:pt x="920" y="1781"/>
                  <a:pt x="917" y="1794"/>
                  <a:pt x="915" y="1805"/>
                </a:cubicBezTo>
                <a:cubicBezTo>
                  <a:pt x="913" y="1817"/>
                  <a:pt x="929" y="1822"/>
                  <a:pt x="931" y="1832"/>
                </a:cubicBezTo>
                <a:cubicBezTo>
                  <a:pt x="960" y="1833"/>
                  <a:pt x="960" y="1833"/>
                  <a:pt x="981" y="1854"/>
                </a:cubicBezTo>
                <a:cubicBezTo>
                  <a:pt x="986" y="1858"/>
                  <a:pt x="994" y="1861"/>
                  <a:pt x="1001" y="1865"/>
                </a:cubicBezTo>
                <a:cubicBezTo>
                  <a:pt x="1002" y="1871"/>
                  <a:pt x="1007" y="1875"/>
                  <a:pt x="1014" y="1875"/>
                </a:cubicBezTo>
                <a:cubicBezTo>
                  <a:pt x="1023" y="1876"/>
                  <a:pt x="1033" y="1876"/>
                  <a:pt x="1040" y="1872"/>
                </a:cubicBezTo>
                <a:cubicBezTo>
                  <a:pt x="1050" y="1867"/>
                  <a:pt x="1056" y="1867"/>
                  <a:pt x="1062" y="1874"/>
                </a:cubicBezTo>
                <a:cubicBezTo>
                  <a:pt x="1067" y="1880"/>
                  <a:pt x="1071" y="1886"/>
                  <a:pt x="1076" y="1892"/>
                </a:cubicBezTo>
                <a:cubicBezTo>
                  <a:pt x="1081" y="1898"/>
                  <a:pt x="1089" y="1898"/>
                  <a:pt x="1094" y="1895"/>
                </a:cubicBezTo>
                <a:cubicBezTo>
                  <a:pt x="1105" y="1891"/>
                  <a:pt x="1114" y="1884"/>
                  <a:pt x="1114" y="1901"/>
                </a:cubicBezTo>
                <a:cubicBezTo>
                  <a:pt x="1114" y="1915"/>
                  <a:pt x="1119" y="1931"/>
                  <a:pt x="1113" y="1943"/>
                </a:cubicBezTo>
                <a:cubicBezTo>
                  <a:pt x="1104" y="1957"/>
                  <a:pt x="1094" y="1967"/>
                  <a:pt x="1113" y="1980"/>
                </a:cubicBezTo>
                <a:cubicBezTo>
                  <a:pt x="1117" y="1983"/>
                  <a:pt x="1115" y="1990"/>
                  <a:pt x="1109" y="1994"/>
                </a:cubicBezTo>
                <a:cubicBezTo>
                  <a:pt x="1097" y="2003"/>
                  <a:pt x="1100" y="2013"/>
                  <a:pt x="1106" y="2023"/>
                </a:cubicBezTo>
                <a:cubicBezTo>
                  <a:pt x="1107" y="2025"/>
                  <a:pt x="1113" y="2027"/>
                  <a:pt x="1117" y="2027"/>
                </a:cubicBezTo>
                <a:cubicBezTo>
                  <a:pt x="1125" y="2026"/>
                  <a:pt x="1129" y="2023"/>
                  <a:pt x="1123" y="2017"/>
                </a:cubicBezTo>
                <a:cubicBezTo>
                  <a:pt x="1121" y="2015"/>
                  <a:pt x="1119" y="2011"/>
                  <a:pt x="1120" y="2009"/>
                </a:cubicBezTo>
                <a:cubicBezTo>
                  <a:pt x="1127" y="2001"/>
                  <a:pt x="1140" y="1996"/>
                  <a:pt x="1143" y="1985"/>
                </a:cubicBezTo>
                <a:cubicBezTo>
                  <a:pt x="1150" y="1985"/>
                  <a:pt x="1155" y="1988"/>
                  <a:pt x="1156" y="1993"/>
                </a:cubicBezTo>
                <a:cubicBezTo>
                  <a:pt x="1158" y="2000"/>
                  <a:pt x="1158" y="2008"/>
                  <a:pt x="1158" y="2016"/>
                </a:cubicBezTo>
                <a:cubicBezTo>
                  <a:pt x="1178" y="2009"/>
                  <a:pt x="1197" y="1998"/>
                  <a:pt x="1220" y="2014"/>
                </a:cubicBezTo>
                <a:cubicBezTo>
                  <a:pt x="1229" y="2020"/>
                  <a:pt x="1243" y="2018"/>
                  <a:pt x="1253" y="2013"/>
                </a:cubicBezTo>
                <a:cubicBezTo>
                  <a:pt x="1264" y="2007"/>
                  <a:pt x="1274" y="2004"/>
                  <a:pt x="1284" y="2011"/>
                </a:cubicBezTo>
                <a:cubicBezTo>
                  <a:pt x="1292" y="2017"/>
                  <a:pt x="1296" y="2011"/>
                  <a:pt x="1302" y="2009"/>
                </a:cubicBezTo>
                <a:cubicBezTo>
                  <a:pt x="1318" y="2003"/>
                  <a:pt x="1333" y="2003"/>
                  <a:pt x="1346" y="2015"/>
                </a:cubicBezTo>
                <a:cubicBezTo>
                  <a:pt x="1350" y="2019"/>
                  <a:pt x="1356" y="2024"/>
                  <a:pt x="1361" y="2025"/>
                </a:cubicBezTo>
                <a:cubicBezTo>
                  <a:pt x="1366" y="2025"/>
                  <a:pt x="1372" y="2019"/>
                  <a:pt x="1378" y="2016"/>
                </a:cubicBezTo>
                <a:cubicBezTo>
                  <a:pt x="1383" y="2014"/>
                  <a:pt x="1392" y="2009"/>
                  <a:pt x="1393" y="2010"/>
                </a:cubicBezTo>
                <a:cubicBezTo>
                  <a:pt x="1402" y="2017"/>
                  <a:pt x="1397" y="2023"/>
                  <a:pt x="1390" y="2028"/>
                </a:cubicBezTo>
                <a:cubicBezTo>
                  <a:pt x="1385" y="2032"/>
                  <a:pt x="1384" y="2034"/>
                  <a:pt x="1388" y="2037"/>
                </a:cubicBezTo>
                <a:cubicBezTo>
                  <a:pt x="1399" y="2047"/>
                  <a:pt x="1408" y="2050"/>
                  <a:pt x="1424" y="2046"/>
                </a:cubicBezTo>
                <a:cubicBezTo>
                  <a:pt x="1429" y="2044"/>
                  <a:pt x="1433" y="2038"/>
                  <a:pt x="1441" y="2044"/>
                </a:cubicBezTo>
                <a:cubicBezTo>
                  <a:pt x="1450" y="2051"/>
                  <a:pt x="1465" y="2047"/>
                  <a:pt x="1473" y="2051"/>
                </a:cubicBezTo>
                <a:cubicBezTo>
                  <a:pt x="1487" y="2058"/>
                  <a:pt x="1495" y="2056"/>
                  <a:pt x="1508" y="2050"/>
                </a:cubicBezTo>
                <a:cubicBezTo>
                  <a:pt x="1513" y="2048"/>
                  <a:pt x="1519" y="2053"/>
                  <a:pt x="1524" y="2058"/>
                </a:cubicBezTo>
                <a:cubicBezTo>
                  <a:pt x="1539" y="2074"/>
                  <a:pt x="1542" y="2074"/>
                  <a:pt x="1554" y="2059"/>
                </a:cubicBezTo>
                <a:cubicBezTo>
                  <a:pt x="1556" y="2056"/>
                  <a:pt x="1559" y="2053"/>
                  <a:pt x="1561" y="2051"/>
                </a:cubicBezTo>
                <a:cubicBezTo>
                  <a:pt x="1564" y="2054"/>
                  <a:pt x="1567" y="2057"/>
                  <a:pt x="1567" y="2060"/>
                </a:cubicBezTo>
                <a:cubicBezTo>
                  <a:pt x="1567" y="2067"/>
                  <a:pt x="1572" y="2070"/>
                  <a:pt x="1579" y="2071"/>
                </a:cubicBezTo>
                <a:cubicBezTo>
                  <a:pt x="1591" y="2072"/>
                  <a:pt x="1602" y="2070"/>
                  <a:pt x="1612" y="2078"/>
                </a:cubicBezTo>
                <a:cubicBezTo>
                  <a:pt x="1620" y="2083"/>
                  <a:pt x="1629" y="2082"/>
                  <a:pt x="1637" y="2077"/>
                </a:cubicBezTo>
                <a:cubicBezTo>
                  <a:pt x="1642" y="2073"/>
                  <a:pt x="1647" y="2069"/>
                  <a:pt x="1653" y="2066"/>
                </a:cubicBezTo>
                <a:cubicBezTo>
                  <a:pt x="1666" y="2058"/>
                  <a:pt x="1666" y="2068"/>
                  <a:pt x="1668" y="2074"/>
                </a:cubicBezTo>
                <a:cubicBezTo>
                  <a:pt x="1669" y="2076"/>
                  <a:pt x="1671" y="2077"/>
                  <a:pt x="1672" y="2078"/>
                </a:cubicBezTo>
                <a:cubicBezTo>
                  <a:pt x="1675" y="2076"/>
                  <a:pt x="1679" y="2075"/>
                  <a:pt x="1680" y="2073"/>
                </a:cubicBezTo>
                <a:cubicBezTo>
                  <a:pt x="1681" y="2065"/>
                  <a:pt x="1681" y="2058"/>
                  <a:pt x="1681" y="2051"/>
                </a:cubicBezTo>
                <a:cubicBezTo>
                  <a:pt x="1680" y="2045"/>
                  <a:pt x="1684" y="2041"/>
                  <a:pt x="1691" y="2039"/>
                </a:cubicBezTo>
                <a:cubicBezTo>
                  <a:pt x="1695" y="2039"/>
                  <a:pt x="1701" y="2040"/>
                  <a:pt x="1704" y="2042"/>
                </a:cubicBezTo>
                <a:cubicBezTo>
                  <a:pt x="1713" y="2048"/>
                  <a:pt x="1721" y="2053"/>
                  <a:pt x="1725" y="2063"/>
                </a:cubicBezTo>
                <a:cubicBezTo>
                  <a:pt x="1730" y="2073"/>
                  <a:pt x="1745" y="2074"/>
                  <a:pt x="1749" y="2064"/>
                </a:cubicBezTo>
                <a:cubicBezTo>
                  <a:pt x="1754" y="2054"/>
                  <a:pt x="1762" y="2051"/>
                  <a:pt x="1772" y="2047"/>
                </a:cubicBezTo>
                <a:cubicBezTo>
                  <a:pt x="1782" y="2043"/>
                  <a:pt x="1800" y="2037"/>
                  <a:pt x="1784" y="2023"/>
                </a:cubicBezTo>
                <a:cubicBezTo>
                  <a:pt x="1787" y="2022"/>
                  <a:pt x="1791" y="2018"/>
                  <a:pt x="1793" y="2019"/>
                </a:cubicBezTo>
                <a:cubicBezTo>
                  <a:pt x="1807" y="2022"/>
                  <a:pt x="1820" y="2026"/>
                  <a:pt x="1836" y="2018"/>
                </a:cubicBezTo>
                <a:cubicBezTo>
                  <a:pt x="1845" y="2014"/>
                  <a:pt x="1858" y="2016"/>
                  <a:pt x="1868" y="2024"/>
                </a:cubicBezTo>
                <a:cubicBezTo>
                  <a:pt x="1869" y="2025"/>
                  <a:pt x="1903" y="2013"/>
                  <a:pt x="1903" y="2013"/>
                </a:cubicBezTo>
                <a:cubicBezTo>
                  <a:pt x="1900" y="2011"/>
                  <a:pt x="1898" y="2008"/>
                  <a:pt x="1895" y="2007"/>
                </a:cubicBezTo>
                <a:cubicBezTo>
                  <a:pt x="1891" y="2006"/>
                  <a:pt x="1885" y="2007"/>
                  <a:pt x="1881" y="2006"/>
                </a:cubicBezTo>
                <a:cubicBezTo>
                  <a:pt x="1876" y="2005"/>
                  <a:pt x="1865" y="2006"/>
                  <a:pt x="1871" y="1997"/>
                </a:cubicBezTo>
                <a:cubicBezTo>
                  <a:pt x="1874" y="1993"/>
                  <a:pt x="1880" y="1989"/>
                  <a:pt x="1885" y="1986"/>
                </a:cubicBezTo>
                <a:cubicBezTo>
                  <a:pt x="1895" y="1995"/>
                  <a:pt x="1909" y="1985"/>
                  <a:pt x="1919" y="1989"/>
                </a:cubicBezTo>
                <a:cubicBezTo>
                  <a:pt x="1929" y="1993"/>
                  <a:pt x="1938" y="2000"/>
                  <a:pt x="1925" y="2010"/>
                </a:cubicBezTo>
                <a:cubicBezTo>
                  <a:pt x="1922" y="2011"/>
                  <a:pt x="1922" y="2017"/>
                  <a:pt x="1923" y="2019"/>
                </a:cubicBezTo>
                <a:cubicBezTo>
                  <a:pt x="1926" y="2028"/>
                  <a:pt x="1932" y="2023"/>
                  <a:pt x="1937" y="2020"/>
                </a:cubicBezTo>
                <a:cubicBezTo>
                  <a:pt x="1941" y="2019"/>
                  <a:pt x="1946" y="2017"/>
                  <a:pt x="1950" y="2017"/>
                </a:cubicBezTo>
                <a:cubicBezTo>
                  <a:pt x="1961" y="2017"/>
                  <a:pt x="1974" y="2016"/>
                  <a:pt x="1978" y="2028"/>
                </a:cubicBezTo>
                <a:cubicBezTo>
                  <a:pt x="2003" y="2025"/>
                  <a:pt x="2003" y="2025"/>
                  <a:pt x="2006" y="2012"/>
                </a:cubicBezTo>
                <a:cubicBezTo>
                  <a:pt x="2007" y="2009"/>
                  <a:pt x="2007" y="2005"/>
                  <a:pt x="2008" y="2002"/>
                </a:cubicBezTo>
                <a:cubicBezTo>
                  <a:pt x="2008" y="2000"/>
                  <a:pt x="2011" y="1999"/>
                  <a:pt x="2012" y="1998"/>
                </a:cubicBezTo>
                <a:cubicBezTo>
                  <a:pt x="2015" y="2000"/>
                  <a:pt x="2018" y="2002"/>
                  <a:pt x="2020" y="2004"/>
                </a:cubicBezTo>
                <a:cubicBezTo>
                  <a:pt x="2028" y="2016"/>
                  <a:pt x="2030" y="2016"/>
                  <a:pt x="2033" y="2009"/>
                </a:cubicBezTo>
                <a:cubicBezTo>
                  <a:pt x="2042" y="1988"/>
                  <a:pt x="2061" y="1982"/>
                  <a:pt x="2087" y="1984"/>
                </a:cubicBezTo>
                <a:cubicBezTo>
                  <a:pt x="2101" y="1986"/>
                  <a:pt x="2114" y="1971"/>
                  <a:pt x="2129" y="1981"/>
                </a:cubicBezTo>
                <a:cubicBezTo>
                  <a:pt x="2142" y="1972"/>
                  <a:pt x="2147" y="1976"/>
                  <a:pt x="2149" y="1988"/>
                </a:cubicBezTo>
                <a:cubicBezTo>
                  <a:pt x="2150" y="1989"/>
                  <a:pt x="2152" y="1990"/>
                  <a:pt x="2153" y="1992"/>
                </a:cubicBezTo>
                <a:cubicBezTo>
                  <a:pt x="2156" y="1990"/>
                  <a:pt x="2161" y="1988"/>
                  <a:pt x="2161" y="1986"/>
                </a:cubicBezTo>
                <a:cubicBezTo>
                  <a:pt x="2162" y="1979"/>
                  <a:pt x="2162" y="1972"/>
                  <a:pt x="2163" y="1964"/>
                </a:cubicBezTo>
                <a:cubicBezTo>
                  <a:pt x="2163" y="1961"/>
                  <a:pt x="2165" y="1958"/>
                  <a:pt x="2167" y="1955"/>
                </a:cubicBezTo>
                <a:cubicBezTo>
                  <a:pt x="2171" y="1956"/>
                  <a:pt x="2175" y="1957"/>
                  <a:pt x="2177" y="1960"/>
                </a:cubicBezTo>
                <a:cubicBezTo>
                  <a:pt x="2184" y="1967"/>
                  <a:pt x="2188" y="1976"/>
                  <a:pt x="2196" y="1981"/>
                </a:cubicBezTo>
                <a:cubicBezTo>
                  <a:pt x="2211" y="1990"/>
                  <a:pt x="2220" y="1974"/>
                  <a:pt x="2234" y="1974"/>
                </a:cubicBezTo>
                <a:cubicBezTo>
                  <a:pt x="2236" y="1974"/>
                  <a:pt x="2238" y="1974"/>
                  <a:pt x="2241" y="1973"/>
                </a:cubicBezTo>
                <a:cubicBezTo>
                  <a:pt x="2265" y="1971"/>
                  <a:pt x="2268" y="1973"/>
                  <a:pt x="2275" y="1995"/>
                </a:cubicBezTo>
                <a:cubicBezTo>
                  <a:pt x="2277" y="2000"/>
                  <a:pt x="2280" y="2005"/>
                  <a:pt x="2287" y="2006"/>
                </a:cubicBezTo>
                <a:cubicBezTo>
                  <a:pt x="2300" y="2006"/>
                  <a:pt x="2316" y="2011"/>
                  <a:pt x="2327" y="2003"/>
                </a:cubicBezTo>
                <a:cubicBezTo>
                  <a:pt x="2345" y="1990"/>
                  <a:pt x="2354" y="2011"/>
                  <a:pt x="2369" y="2009"/>
                </a:cubicBezTo>
                <a:cubicBezTo>
                  <a:pt x="2373" y="2009"/>
                  <a:pt x="2373" y="2014"/>
                  <a:pt x="2366" y="2015"/>
                </a:cubicBezTo>
                <a:cubicBezTo>
                  <a:pt x="2353" y="2017"/>
                  <a:pt x="2345" y="2021"/>
                  <a:pt x="2345" y="2032"/>
                </a:cubicBezTo>
                <a:cubicBezTo>
                  <a:pt x="2346" y="2043"/>
                  <a:pt x="2346" y="2054"/>
                  <a:pt x="2347" y="2064"/>
                </a:cubicBezTo>
                <a:cubicBezTo>
                  <a:pt x="2347" y="2066"/>
                  <a:pt x="2350" y="2067"/>
                  <a:pt x="2352" y="2069"/>
                </a:cubicBezTo>
                <a:cubicBezTo>
                  <a:pt x="2354" y="2067"/>
                  <a:pt x="2358" y="2065"/>
                  <a:pt x="2359" y="2062"/>
                </a:cubicBezTo>
                <a:cubicBezTo>
                  <a:pt x="2362" y="2056"/>
                  <a:pt x="2356" y="2047"/>
                  <a:pt x="2365" y="2043"/>
                </a:cubicBezTo>
                <a:cubicBezTo>
                  <a:pt x="2372" y="2040"/>
                  <a:pt x="2382" y="2040"/>
                  <a:pt x="2391" y="2039"/>
                </a:cubicBezTo>
                <a:cubicBezTo>
                  <a:pt x="2404" y="2038"/>
                  <a:pt x="2413" y="2042"/>
                  <a:pt x="2424" y="2047"/>
                </a:cubicBezTo>
                <a:cubicBezTo>
                  <a:pt x="2429" y="2049"/>
                  <a:pt x="2437" y="2049"/>
                  <a:pt x="2444" y="2049"/>
                </a:cubicBezTo>
                <a:cubicBezTo>
                  <a:pt x="2455" y="2049"/>
                  <a:pt x="2460" y="2043"/>
                  <a:pt x="2467" y="2038"/>
                </a:cubicBezTo>
                <a:cubicBezTo>
                  <a:pt x="2475" y="2032"/>
                  <a:pt x="2466" y="2029"/>
                  <a:pt x="2463" y="2025"/>
                </a:cubicBezTo>
                <a:cubicBezTo>
                  <a:pt x="2462" y="2021"/>
                  <a:pt x="2463" y="2018"/>
                  <a:pt x="2469" y="2017"/>
                </a:cubicBezTo>
                <a:cubicBezTo>
                  <a:pt x="2473" y="2017"/>
                  <a:pt x="2480" y="2017"/>
                  <a:pt x="2481" y="2019"/>
                </a:cubicBezTo>
                <a:cubicBezTo>
                  <a:pt x="2488" y="2030"/>
                  <a:pt x="2504" y="2041"/>
                  <a:pt x="2489" y="2056"/>
                </a:cubicBezTo>
                <a:cubicBezTo>
                  <a:pt x="2486" y="2059"/>
                  <a:pt x="2488" y="2065"/>
                  <a:pt x="2488" y="2071"/>
                </a:cubicBezTo>
                <a:cubicBezTo>
                  <a:pt x="2499" y="2071"/>
                  <a:pt x="2510" y="2056"/>
                  <a:pt x="2522" y="2070"/>
                </a:cubicBezTo>
                <a:cubicBezTo>
                  <a:pt x="2523" y="2071"/>
                  <a:pt x="2525" y="2072"/>
                  <a:pt x="2527" y="2074"/>
                </a:cubicBezTo>
                <a:cubicBezTo>
                  <a:pt x="2534" y="2079"/>
                  <a:pt x="2539" y="2086"/>
                  <a:pt x="2547" y="2088"/>
                </a:cubicBezTo>
                <a:cubicBezTo>
                  <a:pt x="2561" y="2092"/>
                  <a:pt x="2564" y="2079"/>
                  <a:pt x="2573" y="2075"/>
                </a:cubicBezTo>
                <a:cubicBezTo>
                  <a:pt x="2582" y="2070"/>
                  <a:pt x="2591" y="2065"/>
                  <a:pt x="2600" y="2060"/>
                </a:cubicBezTo>
                <a:cubicBezTo>
                  <a:pt x="2601" y="2057"/>
                  <a:pt x="2601" y="2053"/>
                  <a:pt x="2602" y="2050"/>
                </a:cubicBezTo>
                <a:cubicBezTo>
                  <a:pt x="2605" y="2042"/>
                  <a:pt x="2616" y="2037"/>
                  <a:pt x="2621" y="2041"/>
                </a:cubicBezTo>
                <a:cubicBezTo>
                  <a:pt x="2636" y="2052"/>
                  <a:pt x="2657" y="2059"/>
                  <a:pt x="2661" y="2077"/>
                </a:cubicBezTo>
                <a:cubicBezTo>
                  <a:pt x="2661" y="2079"/>
                  <a:pt x="2668" y="2080"/>
                  <a:pt x="2672" y="2080"/>
                </a:cubicBezTo>
                <a:cubicBezTo>
                  <a:pt x="2680" y="2081"/>
                  <a:pt x="2685" y="2077"/>
                  <a:pt x="2685" y="2071"/>
                </a:cubicBezTo>
                <a:cubicBezTo>
                  <a:pt x="2685" y="2067"/>
                  <a:pt x="2685" y="2064"/>
                  <a:pt x="2686" y="2060"/>
                </a:cubicBezTo>
                <a:cubicBezTo>
                  <a:pt x="2687" y="2054"/>
                  <a:pt x="2691" y="2050"/>
                  <a:pt x="2700" y="2051"/>
                </a:cubicBezTo>
                <a:cubicBezTo>
                  <a:pt x="2704" y="2052"/>
                  <a:pt x="2711" y="2053"/>
                  <a:pt x="2711" y="2055"/>
                </a:cubicBezTo>
                <a:cubicBezTo>
                  <a:pt x="2715" y="2071"/>
                  <a:pt x="2730" y="2080"/>
                  <a:pt x="2745" y="2089"/>
                </a:cubicBezTo>
                <a:cubicBezTo>
                  <a:pt x="2753" y="2094"/>
                  <a:pt x="2764" y="2093"/>
                  <a:pt x="2768" y="2086"/>
                </a:cubicBezTo>
                <a:cubicBezTo>
                  <a:pt x="2774" y="2077"/>
                  <a:pt x="2779" y="2067"/>
                  <a:pt x="2785" y="2057"/>
                </a:cubicBezTo>
                <a:cubicBezTo>
                  <a:pt x="2790" y="2050"/>
                  <a:pt x="2798" y="2049"/>
                  <a:pt x="2808" y="2052"/>
                </a:cubicBezTo>
                <a:cubicBezTo>
                  <a:pt x="2814" y="2054"/>
                  <a:pt x="2820" y="2059"/>
                  <a:pt x="2826" y="2060"/>
                </a:cubicBezTo>
                <a:cubicBezTo>
                  <a:pt x="2835" y="2061"/>
                  <a:pt x="2846" y="2062"/>
                  <a:pt x="2852" y="2055"/>
                </a:cubicBezTo>
                <a:cubicBezTo>
                  <a:pt x="2859" y="2049"/>
                  <a:pt x="2854" y="2042"/>
                  <a:pt x="2847" y="2037"/>
                </a:cubicBezTo>
                <a:cubicBezTo>
                  <a:pt x="2842" y="2033"/>
                  <a:pt x="2842" y="2030"/>
                  <a:pt x="2849" y="2029"/>
                </a:cubicBezTo>
                <a:cubicBezTo>
                  <a:pt x="2853" y="2028"/>
                  <a:pt x="2858" y="2029"/>
                  <a:pt x="2862" y="2029"/>
                </a:cubicBezTo>
                <a:cubicBezTo>
                  <a:pt x="2864" y="2030"/>
                  <a:pt x="2867" y="2032"/>
                  <a:pt x="2867" y="2033"/>
                </a:cubicBezTo>
                <a:cubicBezTo>
                  <a:pt x="2868" y="2051"/>
                  <a:pt x="2874" y="2063"/>
                  <a:pt x="2903" y="2062"/>
                </a:cubicBezTo>
                <a:cubicBezTo>
                  <a:pt x="2913" y="2061"/>
                  <a:pt x="2906" y="2068"/>
                  <a:pt x="2904" y="2073"/>
                </a:cubicBezTo>
                <a:cubicBezTo>
                  <a:pt x="2901" y="2078"/>
                  <a:pt x="2908" y="2087"/>
                  <a:pt x="2915" y="2089"/>
                </a:cubicBezTo>
                <a:cubicBezTo>
                  <a:pt x="2926" y="2091"/>
                  <a:pt x="2926" y="2085"/>
                  <a:pt x="2926" y="2080"/>
                </a:cubicBezTo>
                <a:cubicBezTo>
                  <a:pt x="2926" y="2071"/>
                  <a:pt x="2927" y="2062"/>
                  <a:pt x="2938" y="2057"/>
                </a:cubicBezTo>
                <a:cubicBezTo>
                  <a:pt x="2941" y="2055"/>
                  <a:pt x="2946" y="2054"/>
                  <a:pt x="2949" y="2054"/>
                </a:cubicBezTo>
                <a:cubicBezTo>
                  <a:pt x="2950" y="2054"/>
                  <a:pt x="2953" y="2056"/>
                  <a:pt x="2953" y="2058"/>
                </a:cubicBezTo>
                <a:cubicBezTo>
                  <a:pt x="2954" y="2062"/>
                  <a:pt x="2954" y="2065"/>
                  <a:pt x="2954" y="2069"/>
                </a:cubicBezTo>
                <a:cubicBezTo>
                  <a:pt x="2954" y="2074"/>
                  <a:pt x="2954" y="2080"/>
                  <a:pt x="2955" y="2085"/>
                </a:cubicBezTo>
                <a:cubicBezTo>
                  <a:pt x="2955" y="2086"/>
                  <a:pt x="2958" y="2089"/>
                  <a:pt x="2959" y="2089"/>
                </a:cubicBezTo>
                <a:cubicBezTo>
                  <a:pt x="2962" y="2088"/>
                  <a:pt x="2967" y="2086"/>
                  <a:pt x="2967" y="2085"/>
                </a:cubicBezTo>
                <a:cubicBezTo>
                  <a:pt x="2969" y="2072"/>
                  <a:pt x="2969" y="2056"/>
                  <a:pt x="2993" y="2062"/>
                </a:cubicBezTo>
                <a:cubicBezTo>
                  <a:pt x="3011" y="2066"/>
                  <a:pt x="3026" y="2067"/>
                  <a:pt x="3044" y="2061"/>
                </a:cubicBezTo>
                <a:cubicBezTo>
                  <a:pt x="3051" y="2058"/>
                  <a:pt x="3065" y="2058"/>
                  <a:pt x="3071" y="2061"/>
                </a:cubicBezTo>
                <a:cubicBezTo>
                  <a:pt x="3095" y="2077"/>
                  <a:pt x="3107" y="2071"/>
                  <a:pt x="3117" y="2051"/>
                </a:cubicBezTo>
                <a:cubicBezTo>
                  <a:pt x="3118" y="2048"/>
                  <a:pt x="3123" y="2046"/>
                  <a:pt x="3127" y="2043"/>
                </a:cubicBezTo>
                <a:cubicBezTo>
                  <a:pt x="3131" y="2040"/>
                  <a:pt x="3134" y="2040"/>
                  <a:pt x="3136" y="2046"/>
                </a:cubicBezTo>
                <a:cubicBezTo>
                  <a:pt x="3137" y="2049"/>
                  <a:pt x="3137" y="2053"/>
                  <a:pt x="3137" y="2056"/>
                </a:cubicBezTo>
                <a:cubicBezTo>
                  <a:pt x="3138" y="2068"/>
                  <a:pt x="3143" y="2072"/>
                  <a:pt x="3158" y="2064"/>
                </a:cubicBezTo>
                <a:cubicBezTo>
                  <a:pt x="3162" y="2062"/>
                  <a:pt x="3172" y="2068"/>
                  <a:pt x="3180" y="2071"/>
                </a:cubicBezTo>
                <a:cubicBezTo>
                  <a:pt x="3178" y="2074"/>
                  <a:pt x="3177" y="2079"/>
                  <a:pt x="3174" y="2079"/>
                </a:cubicBezTo>
                <a:cubicBezTo>
                  <a:pt x="3166" y="2081"/>
                  <a:pt x="3156" y="2081"/>
                  <a:pt x="3147" y="2083"/>
                </a:cubicBezTo>
                <a:cubicBezTo>
                  <a:pt x="3145" y="2083"/>
                  <a:pt x="3143" y="2085"/>
                  <a:pt x="3142" y="2086"/>
                </a:cubicBezTo>
                <a:cubicBezTo>
                  <a:pt x="3142" y="2087"/>
                  <a:pt x="3143" y="2090"/>
                  <a:pt x="3144" y="2090"/>
                </a:cubicBezTo>
                <a:cubicBezTo>
                  <a:pt x="3164" y="2095"/>
                  <a:pt x="3181" y="2114"/>
                  <a:pt x="3207" y="2099"/>
                </a:cubicBezTo>
                <a:cubicBezTo>
                  <a:pt x="3213" y="2095"/>
                  <a:pt x="3218" y="2095"/>
                  <a:pt x="3224" y="2098"/>
                </a:cubicBezTo>
                <a:cubicBezTo>
                  <a:pt x="3234" y="2103"/>
                  <a:pt x="3244" y="2108"/>
                  <a:pt x="3255" y="2111"/>
                </a:cubicBezTo>
                <a:cubicBezTo>
                  <a:pt x="3265" y="2114"/>
                  <a:pt x="3264" y="2106"/>
                  <a:pt x="3267" y="2103"/>
                </a:cubicBezTo>
                <a:cubicBezTo>
                  <a:pt x="3268" y="2100"/>
                  <a:pt x="3274" y="2096"/>
                  <a:pt x="3274" y="2097"/>
                </a:cubicBezTo>
                <a:cubicBezTo>
                  <a:pt x="3282" y="2101"/>
                  <a:pt x="3289" y="2106"/>
                  <a:pt x="3296" y="2110"/>
                </a:cubicBezTo>
                <a:cubicBezTo>
                  <a:pt x="3303" y="2114"/>
                  <a:pt x="3310" y="2118"/>
                  <a:pt x="3317" y="2122"/>
                </a:cubicBezTo>
                <a:cubicBezTo>
                  <a:pt x="3320" y="2117"/>
                  <a:pt x="3321" y="2111"/>
                  <a:pt x="3325" y="2107"/>
                </a:cubicBezTo>
                <a:cubicBezTo>
                  <a:pt x="3336" y="2098"/>
                  <a:pt x="3348" y="2089"/>
                  <a:pt x="3359" y="2080"/>
                </a:cubicBezTo>
                <a:cubicBezTo>
                  <a:pt x="3362" y="2078"/>
                  <a:pt x="3362" y="2074"/>
                  <a:pt x="3363" y="2070"/>
                </a:cubicBezTo>
                <a:cubicBezTo>
                  <a:pt x="3364" y="2069"/>
                  <a:pt x="3363" y="2066"/>
                  <a:pt x="3361" y="2066"/>
                </a:cubicBezTo>
                <a:cubicBezTo>
                  <a:pt x="3358" y="2065"/>
                  <a:pt x="3358" y="2063"/>
                  <a:pt x="3358" y="2062"/>
                </a:cubicBezTo>
                <a:cubicBezTo>
                  <a:pt x="3358" y="2063"/>
                  <a:pt x="3357" y="2063"/>
                  <a:pt x="3357" y="2063"/>
                </a:cubicBezTo>
                <a:cubicBezTo>
                  <a:pt x="3355" y="2064"/>
                  <a:pt x="3352" y="2065"/>
                  <a:pt x="3351" y="2066"/>
                </a:cubicBezTo>
                <a:cubicBezTo>
                  <a:pt x="3340" y="2074"/>
                  <a:pt x="3330" y="2081"/>
                  <a:pt x="3320" y="2089"/>
                </a:cubicBezTo>
                <a:cubicBezTo>
                  <a:pt x="3318" y="2090"/>
                  <a:pt x="3316" y="2091"/>
                  <a:pt x="3314" y="2092"/>
                </a:cubicBezTo>
                <a:cubicBezTo>
                  <a:pt x="3312" y="2089"/>
                  <a:pt x="3308" y="2085"/>
                  <a:pt x="3308" y="2082"/>
                </a:cubicBezTo>
                <a:cubicBezTo>
                  <a:pt x="3308" y="2069"/>
                  <a:pt x="3301" y="2053"/>
                  <a:pt x="3328" y="2048"/>
                </a:cubicBezTo>
                <a:cubicBezTo>
                  <a:pt x="3337" y="2046"/>
                  <a:pt x="3337" y="2036"/>
                  <a:pt x="3331" y="2029"/>
                </a:cubicBezTo>
                <a:cubicBezTo>
                  <a:pt x="3329" y="2026"/>
                  <a:pt x="3328" y="2023"/>
                  <a:pt x="3327" y="2020"/>
                </a:cubicBezTo>
                <a:cubicBezTo>
                  <a:pt x="3331" y="2020"/>
                  <a:pt x="3336" y="2018"/>
                  <a:pt x="3340" y="2018"/>
                </a:cubicBezTo>
                <a:cubicBezTo>
                  <a:pt x="3350" y="2021"/>
                  <a:pt x="3357" y="2029"/>
                  <a:pt x="3370" y="2020"/>
                </a:cubicBezTo>
                <a:cubicBezTo>
                  <a:pt x="3381" y="2013"/>
                  <a:pt x="3396" y="2016"/>
                  <a:pt x="3408" y="2024"/>
                </a:cubicBezTo>
                <a:cubicBezTo>
                  <a:pt x="3414" y="2027"/>
                  <a:pt x="3419" y="2031"/>
                  <a:pt x="3424" y="2035"/>
                </a:cubicBezTo>
                <a:lnTo>
                  <a:pt x="3463" y="2031"/>
                </a:lnTo>
                <a:cubicBezTo>
                  <a:pt x="3464" y="2019"/>
                  <a:pt x="3478" y="2019"/>
                  <a:pt x="3487" y="2014"/>
                </a:cubicBezTo>
                <a:cubicBezTo>
                  <a:pt x="3502" y="2004"/>
                  <a:pt x="3506" y="2011"/>
                  <a:pt x="3508" y="2021"/>
                </a:cubicBezTo>
                <a:cubicBezTo>
                  <a:pt x="3508" y="2023"/>
                  <a:pt x="3511" y="2024"/>
                  <a:pt x="3512" y="2026"/>
                </a:cubicBezTo>
                <a:cubicBezTo>
                  <a:pt x="3515" y="2023"/>
                  <a:pt x="3518" y="2021"/>
                  <a:pt x="3519" y="2018"/>
                </a:cubicBezTo>
                <a:cubicBezTo>
                  <a:pt x="3529" y="1990"/>
                  <a:pt x="3530" y="1990"/>
                  <a:pt x="3556" y="2008"/>
                </a:cubicBezTo>
                <a:cubicBezTo>
                  <a:pt x="3565" y="2014"/>
                  <a:pt x="3573" y="2021"/>
                  <a:pt x="3582" y="2026"/>
                </a:cubicBezTo>
                <a:cubicBezTo>
                  <a:pt x="3588" y="2029"/>
                  <a:pt x="3596" y="2029"/>
                  <a:pt x="3602" y="2025"/>
                </a:cubicBezTo>
                <a:cubicBezTo>
                  <a:pt x="3609" y="2021"/>
                  <a:pt x="3617" y="2016"/>
                  <a:pt x="3627" y="2019"/>
                </a:cubicBezTo>
                <a:cubicBezTo>
                  <a:pt x="3637" y="2023"/>
                  <a:pt x="3647" y="2034"/>
                  <a:pt x="3657" y="2025"/>
                </a:cubicBezTo>
                <a:cubicBezTo>
                  <a:pt x="3669" y="2015"/>
                  <a:pt x="3677" y="2026"/>
                  <a:pt x="3686" y="2025"/>
                </a:cubicBezTo>
                <a:cubicBezTo>
                  <a:pt x="3710" y="2022"/>
                  <a:pt x="3718" y="2025"/>
                  <a:pt x="3733" y="2041"/>
                </a:cubicBezTo>
                <a:cubicBezTo>
                  <a:pt x="3737" y="2045"/>
                  <a:pt x="3736" y="2045"/>
                  <a:pt x="3747" y="2036"/>
                </a:cubicBezTo>
                <a:cubicBezTo>
                  <a:pt x="3749" y="2034"/>
                  <a:pt x="3755" y="2031"/>
                  <a:pt x="3756" y="2031"/>
                </a:cubicBezTo>
                <a:cubicBezTo>
                  <a:pt x="3768" y="2040"/>
                  <a:pt x="3776" y="2030"/>
                  <a:pt x="3786" y="2029"/>
                </a:cubicBezTo>
                <a:cubicBezTo>
                  <a:pt x="3798" y="2027"/>
                  <a:pt x="3810" y="2028"/>
                  <a:pt x="3822" y="2027"/>
                </a:cubicBezTo>
                <a:cubicBezTo>
                  <a:pt x="3826" y="2027"/>
                  <a:pt x="3832" y="2028"/>
                  <a:pt x="3836" y="2027"/>
                </a:cubicBezTo>
                <a:cubicBezTo>
                  <a:pt x="3839" y="2025"/>
                  <a:pt x="3842" y="2022"/>
                  <a:pt x="3845" y="2019"/>
                </a:cubicBezTo>
                <a:cubicBezTo>
                  <a:pt x="3854" y="2010"/>
                  <a:pt x="3855" y="2010"/>
                  <a:pt x="3874" y="2017"/>
                </a:cubicBezTo>
                <a:cubicBezTo>
                  <a:pt x="3876" y="2020"/>
                  <a:pt x="3877" y="2024"/>
                  <a:pt x="3880" y="2026"/>
                </a:cubicBezTo>
                <a:cubicBezTo>
                  <a:pt x="3885" y="2030"/>
                  <a:pt x="3890" y="2033"/>
                  <a:pt x="3896" y="2036"/>
                </a:cubicBezTo>
                <a:cubicBezTo>
                  <a:pt x="3898" y="2032"/>
                  <a:pt x="3902" y="2027"/>
                  <a:pt x="3903" y="2022"/>
                </a:cubicBezTo>
                <a:cubicBezTo>
                  <a:pt x="3904" y="2015"/>
                  <a:pt x="3902" y="2007"/>
                  <a:pt x="3905" y="2001"/>
                </a:cubicBezTo>
                <a:cubicBezTo>
                  <a:pt x="3912" y="1992"/>
                  <a:pt x="3926" y="1995"/>
                  <a:pt x="3937" y="1995"/>
                </a:cubicBezTo>
                <a:cubicBezTo>
                  <a:pt x="3947" y="1995"/>
                  <a:pt x="3955" y="1993"/>
                  <a:pt x="3962" y="1988"/>
                </a:cubicBezTo>
                <a:cubicBezTo>
                  <a:pt x="3969" y="1983"/>
                  <a:pt x="3975" y="1976"/>
                  <a:pt x="3984" y="1975"/>
                </a:cubicBezTo>
                <a:cubicBezTo>
                  <a:pt x="4003" y="1972"/>
                  <a:pt x="4001" y="1961"/>
                  <a:pt x="4003" y="1950"/>
                </a:cubicBezTo>
                <a:cubicBezTo>
                  <a:pt x="4003" y="1948"/>
                  <a:pt x="4008" y="1947"/>
                  <a:pt x="4010" y="1945"/>
                </a:cubicBezTo>
                <a:cubicBezTo>
                  <a:pt x="4012" y="1947"/>
                  <a:pt x="4014" y="1948"/>
                  <a:pt x="4014" y="1949"/>
                </a:cubicBezTo>
                <a:cubicBezTo>
                  <a:pt x="4015" y="1951"/>
                  <a:pt x="4014" y="1953"/>
                  <a:pt x="4015" y="1955"/>
                </a:cubicBezTo>
                <a:cubicBezTo>
                  <a:pt x="4020" y="1972"/>
                  <a:pt x="4025" y="1976"/>
                  <a:pt x="4046" y="1973"/>
                </a:cubicBezTo>
                <a:cubicBezTo>
                  <a:pt x="4049" y="1973"/>
                  <a:pt x="4051" y="1969"/>
                  <a:pt x="4054" y="1967"/>
                </a:cubicBezTo>
                <a:cubicBezTo>
                  <a:pt x="4054" y="1967"/>
                  <a:pt x="4051" y="1964"/>
                  <a:pt x="4049" y="1963"/>
                </a:cubicBezTo>
                <a:cubicBezTo>
                  <a:pt x="4043" y="1961"/>
                  <a:pt x="4036" y="1959"/>
                  <a:pt x="4032" y="1956"/>
                </a:cubicBezTo>
                <a:cubicBezTo>
                  <a:pt x="4030" y="1955"/>
                  <a:pt x="4030" y="1948"/>
                  <a:pt x="4033" y="1946"/>
                </a:cubicBezTo>
                <a:cubicBezTo>
                  <a:pt x="4045" y="1937"/>
                  <a:pt x="4063" y="1942"/>
                  <a:pt x="4077" y="1934"/>
                </a:cubicBezTo>
                <a:cubicBezTo>
                  <a:pt x="4086" y="1929"/>
                  <a:pt x="4094" y="1943"/>
                  <a:pt x="4103" y="1948"/>
                </a:cubicBezTo>
                <a:cubicBezTo>
                  <a:pt x="4106" y="1949"/>
                  <a:pt x="4110" y="1950"/>
                  <a:pt x="4114" y="1951"/>
                </a:cubicBezTo>
                <a:cubicBezTo>
                  <a:pt x="4116" y="1946"/>
                  <a:pt x="4119" y="1942"/>
                  <a:pt x="4126" y="1942"/>
                </a:cubicBezTo>
                <a:cubicBezTo>
                  <a:pt x="4138" y="1941"/>
                  <a:pt x="4142" y="1947"/>
                  <a:pt x="4143" y="1955"/>
                </a:cubicBezTo>
                <a:cubicBezTo>
                  <a:pt x="4144" y="1960"/>
                  <a:pt x="4145" y="1969"/>
                  <a:pt x="4148" y="1969"/>
                </a:cubicBezTo>
                <a:cubicBezTo>
                  <a:pt x="4156" y="1971"/>
                  <a:pt x="4155" y="1964"/>
                  <a:pt x="4157" y="1959"/>
                </a:cubicBezTo>
                <a:cubicBezTo>
                  <a:pt x="4161" y="1951"/>
                  <a:pt x="4171" y="1952"/>
                  <a:pt x="4180" y="1952"/>
                </a:cubicBezTo>
                <a:cubicBezTo>
                  <a:pt x="4188" y="1951"/>
                  <a:pt x="4200" y="1952"/>
                  <a:pt x="4191" y="1940"/>
                </a:cubicBezTo>
                <a:cubicBezTo>
                  <a:pt x="4190" y="1939"/>
                  <a:pt x="4189" y="1937"/>
                  <a:pt x="4188" y="1936"/>
                </a:cubicBezTo>
                <a:cubicBezTo>
                  <a:pt x="4177" y="1894"/>
                  <a:pt x="4187" y="1899"/>
                  <a:pt x="4226" y="1898"/>
                </a:cubicBezTo>
                <a:cubicBezTo>
                  <a:pt x="4240" y="1898"/>
                  <a:pt x="4252" y="1901"/>
                  <a:pt x="4265" y="1907"/>
                </a:cubicBezTo>
                <a:cubicBezTo>
                  <a:pt x="4272" y="1910"/>
                  <a:pt x="4284" y="1903"/>
                  <a:pt x="4283" y="1896"/>
                </a:cubicBezTo>
                <a:cubicBezTo>
                  <a:pt x="4282" y="1889"/>
                  <a:pt x="4279" y="1883"/>
                  <a:pt x="4277" y="1876"/>
                </a:cubicBezTo>
                <a:cubicBezTo>
                  <a:pt x="4277" y="1873"/>
                  <a:pt x="4274" y="1869"/>
                  <a:pt x="4275" y="1868"/>
                </a:cubicBezTo>
                <a:cubicBezTo>
                  <a:pt x="4281" y="1865"/>
                  <a:pt x="4288" y="1864"/>
                  <a:pt x="4294" y="1868"/>
                </a:cubicBezTo>
                <a:cubicBezTo>
                  <a:pt x="4299" y="1870"/>
                  <a:pt x="4303" y="1877"/>
                  <a:pt x="4311" y="1871"/>
                </a:cubicBezTo>
                <a:cubicBezTo>
                  <a:pt x="4323" y="1864"/>
                  <a:pt x="4343" y="1864"/>
                  <a:pt x="4345" y="1848"/>
                </a:cubicBezTo>
                <a:cubicBezTo>
                  <a:pt x="4346" y="1845"/>
                  <a:pt x="4351" y="1846"/>
                  <a:pt x="4354" y="1851"/>
                </a:cubicBezTo>
                <a:cubicBezTo>
                  <a:pt x="4357" y="1855"/>
                  <a:pt x="4359" y="1860"/>
                  <a:pt x="4364" y="1864"/>
                </a:cubicBezTo>
                <a:cubicBezTo>
                  <a:pt x="4366" y="1865"/>
                  <a:pt x="4372" y="1864"/>
                  <a:pt x="4377" y="1863"/>
                </a:cubicBezTo>
                <a:cubicBezTo>
                  <a:pt x="4382" y="1862"/>
                  <a:pt x="4382" y="1859"/>
                  <a:pt x="4378" y="1855"/>
                </a:cubicBezTo>
                <a:cubicBezTo>
                  <a:pt x="4373" y="1851"/>
                  <a:pt x="4370" y="1844"/>
                  <a:pt x="4379" y="1844"/>
                </a:cubicBezTo>
                <a:cubicBezTo>
                  <a:pt x="4402" y="1844"/>
                  <a:pt x="4416" y="1839"/>
                  <a:pt x="4412" y="1820"/>
                </a:cubicBezTo>
                <a:cubicBezTo>
                  <a:pt x="4412" y="1818"/>
                  <a:pt x="4418" y="1816"/>
                  <a:pt x="4420" y="1814"/>
                </a:cubicBezTo>
                <a:cubicBezTo>
                  <a:pt x="4434" y="1828"/>
                  <a:pt x="4442" y="1810"/>
                  <a:pt x="4453" y="1810"/>
                </a:cubicBezTo>
                <a:cubicBezTo>
                  <a:pt x="4455" y="1803"/>
                  <a:pt x="4460" y="1799"/>
                  <a:pt x="4471" y="1801"/>
                </a:cubicBezTo>
                <a:cubicBezTo>
                  <a:pt x="4487" y="1804"/>
                  <a:pt x="4500" y="1804"/>
                  <a:pt x="4510" y="1800"/>
                </a:cubicBezTo>
                <a:cubicBezTo>
                  <a:pt x="4510" y="1798"/>
                  <a:pt x="4510" y="1796"/>
                  <a:pt x="4511" y="1795"/>
                </a:cubicBezTo>
                <a:cubicBezTo>
                  <a:pt x="4513" y="1790"/>
                  <a:pt x="4515" y="1785"/>
                  <a:pt x="4517" y="1781"/>
                </a:cubicBezTo>
                <a:cubicBezTo>
                  <a:pt x="4521" y="1783"/>
                  <a:pt x="4526" y="1784"/>
                  <a:pt x="4528" y="1787"/>
                </a:cubicBezTo>
                <a:cubicBezTo>
                  <a:pt x="4533" y="1793"/>
                  <a:pt x="4537" y="1799"/>
                  <a:pt x="4541" y="1805"/>
                </a:cubicBezTo>
                <a:cubicBezTo>
                  <a:pt x="4542" y="1806"/>
                  <a:pt x="4544" y="1807"/>
                  <a:pt x="4546" y="1808"/>
                </a:cubicBezTo>
                <a:cubicBezTo>
                  <a:pt x="4548" y="1807"/>
                  <a:pt x="4550" y="1806"/>
                  <a:pt x="4550" y="1804"/>
                </a:cubicBezTo>
                <a:cubicBezTo>
                  <a:pt x="4552" y="1798"/>
                  <a:pt x="4553" y="1791"/>
                  <a:pt x="4555" y="1784"/>
                </a:cubicBezTo>
                <a:cubicBezTo>
                  <a:pt x="4556" y="1779"/>
                  <a:pt x="4559" y="1780"/>
                  <a:pt x="4565" y="1782"/>
                </a:cubicBezTo>
                <a:cubicBezTo>
                  <a:pt x="4593" y="1791"/>
                  <a:pt x="4594" y="1790"/>
                  <a:pt x="4596" y="1772"/>
                </a:cubicBezTo>
                <a:cubicBezTo>
                  <a:pt x="4597" y="1767"/>
                  <a:pt x="4596" y="1761"/>
                  <a:pt x="4597" y="1756"/>
                </a:cubicBezTo>
                <a:cubicBezTo>
                  <a:pt x="4598" y="1747"/>
                  <a:pt x="4607" y="1745"/>
                  <a:pt x="4617" y="1745"/>
                </a:cubicBezTo>
                <a:cubicBezTo>
                  <a:pt x="4626" y="1745"/>
                  <a:pt x="4635" y="1746"/>
                  <a:pt x="4637" y="1755"/>
                </a:cubicBezTo>
                <a:cubicBezTo>
                  <a:pt x="4638" y="1760"/>
                  <a:pt x="4637" y="1766"/>
                  <a:pt x="4639" y="1771"/>
                </a:cubicBezTo>
                <a:cubicBezTo>
                  <a:pt x="4640" y="1775"/>
                  <a:pt x="4644" y="1777"/>
                  <a:pt x="4648" y="1774"/>
                </a:cubicBezTo>
                <a:cubicBezTo>
                  <a:pt x="4668" y="1763"/>
                  <a:pt x="4664" y="1777"/>
                  <a:pt x="4666" y="1784"/>
                </a:cubicBezTo>
                <a:cubicBezTo>
                  <a:pt x="4667" y="1785"/>
                  <a:pt x="4667" y="1787"/>
                  <a:pt x="4667" y="1788"/>
                </a:cubicBezTo>
                <a:cubicBezTo>
                  <a:pt x="4691" y="1787"/>
                  <a:pt x="4694" y="1787"/>
                  <a:pt x="4694" y="1775"/>
                </a:cubicBezTo>
                <a:cubicBezTo>
                  <a:pt x="4693" y="1755"/>
                  <a:pt x="4714" y="1749"/>
                  <a:pt x="4727" y="1738"/>
                </a:cubicBezTo>
                <a:cubicBezTo>
                  <a:pt x="4729" y="1737"/>
                  <a:pt x="4735" y="1739"/>
                  <a:pt x="4738" y="1741"/>
                </a:cubicBezTo>
                <a:cubicBezTo>
                  <a:pt x="4749" y="1747"/>
                  <a:pt x="4749" y="1739"/>
                  <a:pt x="4750" y="1735"/>
                </a:cubicBezTo>
                <a:cubicBezTo>
                  <a:pt x="4753" y="1726"/>
                  <a:pt x="4749" y="1718"/>
                  <a:pt x="4742" y="1711"/>
                </a:cubicBezTo>
                <a:cubicBezTo>
                  <a:pt x="4738" y="1707"/>
                  <a:pt x="4739" y="1704"/>
                  <a:pt x="4745" y="1703"/>
                </a:cubicBezTo>
                <a:cubicBezTo>
                  <a:pt x="4749" y="1703"/>
                  <a:pt x="4757" y="1703"/>
                  <a:pt x="4758" y="1704"/>
                </a:cubicBezTo>
                <a:cubicBezTo>
                  <a:pt x="4769" y="1720"/>
                  <a:pt x="4787" y="1728"/>
                  <a:pt x="4807" y="1734"/>
                </a:cubicBezTo>
                <a:cubicBezTo>
                  <a:pt x="4808" y="1725"/>
                  <a:pt x="4811" y="1718"/>
                  <a:pt x="4817" y="1710"/>
                </a:cubicBezTo>
                <a:cubicBezTo>
                  <a:pt x="4827" y="1696"/>
                  <a:pt x="4840" y="1683"/>
                  <a:pt x="4838" y="1665"/>
                </a:cubicBezTo>
                <a:cubicBezTo>
                  <a:pt x="4837" y="1664"/>
                  <a:pt x="4840" y="1662"/>
                  <a:pt x="4842" y="1662"/>
                </a:cubicBezTo>
                <a:cubicBezTo>
                  <a:pt x="4843" y="1661"/>
                  <a:pt x="4846" y="1663"/>
                  <a:pt x="4847" y="1664"/>
                </a:cubicBezTo>
                <a:cubicBezTo>
                  <a:pt x="4853" y="1671"/>
                  <a:pt x="4859" y="1679"/>
                  <a:pt x="4865" y="1686"/>
                </a:cubicBezTo>
                <a:cubicBezTo>
                  <a:pt x="4869" y="1690"/>
                  <a:pt x="4874" y="1690"/>
                  <a:pt x="4876" y="1686"/>
                </a:cubicBezTo>
                <a:cubicBezTo>
                  <a:pt x="4878" y="1683"/>
                  <a:pt x="4880" y="1679"/>
                  <a:pt x="4878" y="1676"/>
                </a:cubicBezTo>
                <a:cubicBezTo>
                  <a:pt x="4875" y="1670"/>
                  <a:pt x="4869" y="1664"/>
                  <a:pt x="4864" y="1658"/>
                </a:cubicBezTo>
                <a:cubicBezTo>
                  <a:pt x="4854" y="1647"/>
                  <a:pt x="4852" y="1640"/>
                  <a:pt x="4866" y="1627"/>
                </a:cubicBezTo>
                <a:cubicBezTo>
                  <a:pt x="4881" y="1614"/>
                  <a:pt x="4891" y="1598"/>
                  <a:pt x="4920" y="1604"/>
                </a:cubicBezTo>
                <a:cubicBezTo>
                  <a:pt x="4929" y="1605"/>
                  <a:pt x="4939" y="1604"/>
                  <a:pt x="4948" y="1603"/>
                </a:cubicBezTo>
                <a:cubicBezTo>
                  <a:pt x="4952" y="1603"/>
                  <a:pt x="4959" y="1601"/>
                  <a:pt x="4959" y="1599"/>
                </a:cubicBezTo>
                <a:cubicBezTo>
                  <a:pt x="4962" y="1583"/>
                  <a:pt x="4984" y="1578"/>
                  <a:pt x="4990" y="1564"/>
                </a:cubicBezTo>
                <a:cubicBezTo>
                  <a:pt x="4992" y="1561"/>
                  <a:pt x="4988" y="1557"/>
                  <a:pt x="4987" y="1554"/>
                </a:cubicBezTo>
                <a:cubicBezTo>
                  <a:pt x="4987" y="1554"/>
                  <a:pt x="4983" y="1553"/>
                  <a:pt x="4982" y="1554"/>
                </a:cubicBezTo>
                <a:cubicBezTo>
                  <a:pt x="4966" y="1566"/>
                  <a:pt x="4958" y="1549"/>
                  <a:pt x="4945" y="1548"/>
                </a:cubicBezTo>
                <a:cubicBezTo>
                  <a:pt x="4935" y="1547"/>
                  <a:pt x="4935" y="1538"/>
                  <a:pt x="4940" y="1531"/>
                </a:cubicBezTo>
                <a:cubicBezTo>
                  <a:pt x="4943" y="1527"/>
                  <a:pt x="4946" y="1522"/>
                  <a:pt x="4949" y="1518"/>
                </a:cubicBezTo>
                <a:cubicBezTo>
                  <a:pt x="4958" y="1518"/>
                  <a:pt x="4967" y="1517"/>
                  <a:pt x="4975" y="1522"/>
                </a:cubicBezTo>
                <a:cubicBezTo>
                  <a:pt x="4980" y="1525"/>
                  <a:pt x="4987" y="1526"/>
                  <a:pt x="4993" y="1528"/>
                </a:cubicBezTo>
                <a:cubicBezTo>
                  <a:pt x="4995" y="1528"/>
                  <a:pt x="4997" y="1527"/>
                  <a:pt x="4999" y="1526"/>
                </a:cubicBezTo>
                <a:cubicBezTo>
                  <a:pt x="5004" y="1524"/>
                  <a:pt x="5005" y="1522"/>
                  <a:pt x="4999" y="1518"/>
                </a:cubicBezTo>
                <a:cubicBezTo>
                  <a:pt x="4985" y="1510"/>
                  <a:pt x="4968" y="1504"/>
                  <a:pt x="4957" y="1494"/>
                </a:cubicBezTo>
                <a:cubicBezTo>
                  <a:pt x="4946" y="1484"/>
                  <a:pt x="4940" y="1470"/>
                  <a:pt x="4932" y="1457"/>
                </a:cubicBezTo>
                <a:cubicBezTo>
                  <a:pt x="4931" y="1456"/>
                  <a:pt x="4929" y="1455"/>
                  <a:pt x="4928" y="1454"/>
                </a:cubicBezTo>
                <a:cubicBezTo>
                  <a:pt x="4926" y="1456"/>
                  <a:pt x="4923" y="1457"/>
                  <a:pt x="4923" y="1458"/>
                </a:cubicBezTo>
                <a:cubicBezTo>
                  <a:pt x="4925" y="1473"/>
                  <a:pt x="4915" y="1484"/>
                  <a:pt x="4908" y="1496"/>
                </a:cubicBezTo>
                <a:cubicBezTo>
                  <a:pt x="4918" y="1497"/>
                  <a:pt x="4923" y="1502"/>
                  <a:pt x="4920" y="1510"/>
                </a:cubicBezTo>
                <a:cubicBezTo>
                  <a:pt x="4917" y="1515"/>
                  <a:pt x="4912" y="1518"/>
                  <a:pt x="4903" y="1518"/>
                </a:cubicBezTo>
                <a:cubicBezTo>
                  <a:pt x="4896" y="1517"/>
                  <a:pt x="4889" y="1517"/>
                  <a:pt x="4882" y="1518"/>
                </a:cubicBezTo>
                <a:cubicBezTo>
                  <a:pt x="4872" y="1518"/>
                  <a:pt x="4865" y="1515"/>
                  <a:pt x="4865" y="1506"/>
                </a:cubicBezTo>
                <a:cubicBezTo>
                  <a:pt x="4865" y="1485"/>
                  <a:pt x="4865" y="1463"/>
                  <a:pt x="4865" y="1442"/>
                </a:cubicBezTo>
                <a:cubicBezTo>
                  <a:pt x="4869" y="1442"/>
                  <a:pt x="4873" y="1441"/>
                  <a:pt x="4877" y="1441"/>
                </a:cubicBezTo>
                <a:cubicBezTo>
                  <a:pt x="4903" y="1440"/>
                  <a:pt x="4903" y="1440"/>
                  <a:pt x="4906" y="1420"/>
                </a:cubicBezTo>
                <a:cubicBezTo>
                  <a:pt x="4898" y="1416"/>
                  <a:pt x="4889" y="1411"/>
                  <a:pt x="4885" y="1412"/>
                </a:cubicBezTo>
                <a:cubicBezTo>
                  <a:pt x="4872" y="1417"/>
                  <a:pt x="4863" y="1421"/>
                  <a:pt x="4865" y="1406"/>
                </a:cubicBezTo>
                <a:cubicBezTo>
                  <a:pt x="4866" y="1393"/>
                  <a:pt x="4858" y="1386"/>
                  <a:pt x="4846" y="1380"/>
                </a:cubicBezTo>
                <a:cubicBezTo>
                  <a:pt x="4844" y="1379"/>
                  <a:pt x="4842" y="1380"/>
                  <a:pt x="4841" y="1380"/>
                </a:cubicBezTo>
                <a:cubicBezTo>
                  <a:pt x="4839" y="1381"/>
                  <a:pt x="4838" y="1383"/>
                  <a:pt x="4837" y="1385"/>
                </a:cubicBezTo>
                <a:cubicBezTo>
                  <a:pt x="4835" y="1393"/>
                  <a:pt x="4844" y="1397"/>
                  <a:pt x="4847" y="1404"/>
                </a:cubicBezTo>
                <a:cubicBezTo>
                  <a:pt x="4850" y="1408"/>
                  <a:pt x="4852" y="1415"/>
                  <a:pt x="4843" y="1417"/>
                </a:cubicBezTo>
                <a:cubicBezTo>
                  <a:pt x="4832" y="1420"/>
                  <a:pt x="4823" y="1425"/>
                  <a:pt x="4814" y="1431"/>
                </a:cubicBezTo>
                <a:cubicBezTo>
                  <a:pt x="4810" y="1434"/>
                  <a:pt x="4803" y="1435"/>
                  <a:pt x="4798" y="1437"/>
                </a:cubicBezTo>
                <a:cubicBezTo>
                  <a:pt x="4797" y="1431"/>
                  <a:pt x="4792" y="1423"/>
                  <a:pt x="4795" y="1417"/>
                </a:cubicBezTo>
                <a:cubicBezTo>
                  <a:pt x="4799" y="1409"/>
                  <a:pt x="4808" y="1403"/>
                  <a:pt x="4816" y="1396"/>
                </a:cubicBezTo>
                <a:cubicBezTo>
                  <a:pt x="4820" y="1392"/>
                  <a:pt x="4820" y="1390"/>
                  <a:pt x="4813" y="1389"/>
                </a:cubicBezTo>
                <a:cubicBezTo>
                  <a:pt x="4809" y="1388"/>
                  <a:pt x="4804" y="1388"/>
                  <a:pt x="4800" y="1390"/>
                </a:cubicBezTo>
                <a:cubicBezTo>
                  <a:pt x="4796" y="1391"/>
                  <a:pt x="4793" y="1394"/>
                  <a:pt x="4789" y="1396"/>
                </a:cubicBezTo>
                <a:cubicBezTo>
                  <a:pt x="4786" y="1399"/>
                  <a:pt x="4783" y="1402"/>
                  <a:pt x="4781" y="1405"/>
                </a:cubicBezTo>
                <a:cubicBezTo>
                  <a:pt x="4777" y="1410"/>
                  <a:pt x="4780" y="1421"/>
                  <a:pt x="4765" y="1414"/>
                </a:cubicBezTo>
                <a:cubicBezTo>
                  <a:pt x="4752" y="1407"/>
                  <a:pt x="4746" y="1423"/>
                  <a:pt x="4735" y="1419"/>
                </a:cubicBezTo>
                <a:cubicBezTo>
                  <a:pt x="4731" y="1417"/>
                  <a:pt x="4725" y="1415"/>
                  <a:pt x="4725" y="1413"/>
                </a:cubicBezTo>
                <a:cubicBezTo>
                  <a:pt x="4723" y="1404"/>
                  <a:pt x="4725" y="1395"/>
                  <a:pt x="4722" y="1386"/>
                </a:cubicBezTo>
                <a:cubicBezTo>
                  <a:pt x="4721" y="1382"/>
                  <a:pt x="4714" y="1380"/>
                  <a:pt x="4709" y="1377"/>
                </a:cubicBezTo>
                <a:cubicBezTo>
                  <a:pt x="4710" y="1367"/>
                  <a:pt x="4729" y="1356"/>
                  <a:pt x="4706" y="1347"/>
                </a:cubicBezTo>
                <a:cubicBezTo>
                  <a:pt x="4702" y="1345"/>
                  <a:pt x="4700" y="1342"/>
                  <a:pt x="4697" y="1339"/>
                </a:cubicBezTo>
                <a:cubicBezTo>
                  <a:pt x="4692" y="1333"/>
                  <a:pt x="4697" y="1323"/>
                  <a:pt x="4706" y="1322"/>
                </a:cubicBezTo>
                <a:cubicBezTo>
                  <a:pt x="4720" y="1321"/>
                  <a:pt x="4733" y="1320"/>
                  <a:pt x="4747" y="1318"/>
                </a:cubicBezTo>
                <a:cubicBezTo>
                  <a:pt x="4753" y="1318"/>
                  <a:pt x="4758" y="1313"/>
                  <a:pt x="4765" y="1312"/>
                </a:cubicBezTo>
                <a:cubicBezTo>
                  <a:pt x="4777" y="1311"/>
                  <a:pt x="4778" y="1320"/>
                  <a:pt x="4781" y="1326"/>
                </a:cubicBezTo>
                <a:cubicBezTo>
                  <a:pt x="4782" y="1328"/>
                  <a:pt x="4784" y="1330"/>
                  <a:pt x="4786" y="1330"/>
                </a:cubicBezTo>
                <a:cubicBezTo>
                  <a:pt x="4790" y="1331"/>
                  <a:pt x="4795" y="1332"/>
                  <a:pt x="4799" y="1331"/>
                </a:cubicBezTo>
                <a:cubicBezTo>
                  <a:pt x="4806" y="1330"/>
                  <a:pt x="4805" y="1328"/>
                  <a:pt x="4802" y="1323"/>
                </a:cubicBezTo>
                <a:cubicBezTo>
                  <a:pt x="4798" y="1317"/>
                  <a:pt x="4795" y="1310"/>
                  <a:pt x="4793" y="1304"/>
                </a:cubicBezTo>
                <a:cubicBezTo>
                  <a:pt x="4792" y="1298"/>
                  <a:pt x="4795" y="1294"/>
                  <a:pt x="4802" y="1292"/>
                </a:cubicBezTo>
                <a:cubicBezTo>
                  <a:pt x="4803" y="1292"/>
                  <a:pt x="4806" y="1298"/>
                  <a:pt x="4808" y="1301"/>
                </a:cubicBezTo>
                <a:cubicBezTo>
                  <a:pt x="4810" y="1304"/>
                  <a:pt x="4813" y="1306"/>
                  <a:pt x="4816" y="1309"/>
                </a:cubicBezTo>
                <a:cubicBezTo>
                  <a:pt x="4817" y="1307"/>
                  <a:pt x="4820" y="1306"/>
                  <a:pt x="4820" y="1305"/>
                </a:cubicBezTo>
                <a:cubicBezTo>
                  <a:pt x="4823" y="1293"/>
                  <a:pt x="4843" y="1280"/>
                  <a:pt x="4817" y="1269"/>
                </a:cubicBezTo>
                <a:cubicBezTo>
                  <a:pt x="4812" y="1266"/>
                  <a:pt x="4809" y="1262"/>
                  <a:pt x="4816" y="1257"/>
                </a:cubicBezTo>
                <a:cubicBezTo>
                  <a:pt x="4824" y="1250"/>
                  <a:pt x="4827" y="1250"/>
                  <a:pt x="4836" y="1260"/>
                </a:cubicBezTo>
                <a:cubicBezTo>
                  <a:pt x="4840" y="1265"/>
                  <a:pt x="4847" y="1270"/>
                  <a:pt x="4852" y="1267"/>
                </a:cubicBezTo>
                <a:cubicBezTo>
                  <a:pt x="4866" y="1259"/>
                  <a:pt x="4891" y="1262"/>
                  <a:pt x="4894" y="1243"/>
                </a:cubicBezTo>
                <a:cubicBezTo>
                  <a:pt x="4894" y="1241"/>
                  <a:pt x="4899" y="1240"/>
                  <a:pt x="4902" y="1239"/>
                </a:cubicBezTo>
                <a:cubicBezTo>
                  <a:pt x="4903" y="1239"/>
                  <a:pt x="4906" y="1241"/>
                  <a:pt x="4906" y="1243"/>
                </a:cubicBezTo>
                <a:cubicBezTo>
                  <a:pt x="4906" y="1254"/>
                  <a:pt x="4906" y="1264"/>
                  <a:pt x="4907" y="1275"/>
                </a:cubicBezTo>
                <a:cubicBezTo>
                  <a:pt x="4907" y="1288"/>
                  <a:pt x="4908" y="1288"/>
                  <a:pt x="4935" y="1289"/>
                </a:cubicBezTo>
                <a:cubicBezTo>
                  <a:pt x="4935" y="1284"/>
                  <a:pt x="4937" y="1277"/>
                  <a:pt x="4933" y="1274"/>
                </a:cubicBezTo>
                <a:cubicBezTo>
                  <a:pt x="4926" y="1266"/>
                  <a:pt x="4920" y="1261"/>
                  <a:pt x="4931" y="1252"/>
                </a:cubicBezTo>
                <a:cubicBezTo>
                  <a:pt x="4939" y="1246"/>
                  <a:pt x="4943" y="1237"/>
                  <a:pt x="4947" y="1229"/>
                </a:cubicBezTo>
                <a:cubicBezTo>
                  <a:pt x="4949" y="1226"/>
                  <a:pt x="4947" y="1222"/>
                  <a:pt x="4946" y="1219"/>
                </a:cubicBezTo>
                <a:cubicBezTo>
                  <a:pt x="4944" y="1215"/>
                  <a:pt x="4940" y="1216"/>
                  <a:pt x="4935" y="1219"/>
                </a:cubicBezTo>
                <a:cubicBezTo>
                  <a:pt x="4925" y="1226"/>
                  <a:pt x="4915" y="1227"/>
                  <a:pt x="4905" y="1219"/>
                </a:cubicBezTo>
                <a:cubicBezTo>
                  <a:pt x="4896" y="1211"/>
                  <a:pt x="4888" y="1202"/>
                  <a:pt x="4872" y="1201"/>
                </a:cubicBezTo>
                <a:cubicBezTo>
                  <a:pt x="4865" y="1201"/>
                  <a:pt x="4866" y="1197"/>
                  <a:pt x="4870" y="1193"/>
                </a:cubicBezTo>
                <a:cubicBezTo>
                  <a:pt x="4881" y="1182"/>
                  <a:pt x="4889" y="1180"/>
                  <a:pt x="4905" y="1186"/>
                </a:cubicBezTo>
                <a:cubicBezTo>
                  <a:pt x="4910" y="1188"/>
                  <a:pt x="4917" y="1190"/>
                  <a:pt x="4923" y="1191"/>
                </a:cubicBezTo>
                <a:cubicBezTo>
                  <a:pt x="4925" y="1192"/>
                  <a:pt x="4927" y="1190"/>
                  <a:pt x="4929" y="1189"/>
                </a:cubicBezTo>
                <a:cubicBezTo>
                  <a:pt x="4930" y="1188"/>
                  <a:pt x="4931" y="1186"/>
                  <a:pt x="4931" y="1186"/>
                </a:cubicBezTo>
                <a:cubicBezTo>
                  <a:pt x="4924" y="1180"/>
                  <a:pt x="4918" y="1173"/>
                  <a:pt x="4911" y="1171"/>
                </a:cubicBezTo>
                <a:cubicBezTo>
                  <a:pt x="4900" y="1169"/>
                  <a:pt x="4887" y="1171"/>
                  <a:pt x="4875" y="1169"/>
                </a:cubicBezTo>
                <a:cubicBezTo>
                  <a:pt x="4867" y="1168"/>
                  <a:pt x="4868" y="1165"/>
                  <a:pt x="4872" y="1159"/>
                </a:cubicBezTo>
                <a:cubicBezTo>
                  <a:pt x="4880" y="1146"/>
                  <a:pt x="4879" y="1145"/>
                  <a:pt x="4861" y="1137"/>
                </a:cubicBezTo>
                <a:cubicBezTo>
                  <a:pt x="4853" y="1133"/>
                  <a:pt x="4854" y="1130"/>
                  <a:pt x="4861" y="1127"/>
                </a:cubicBezTo>
                <a:cubicBezTo>
                  <a:pt x="4875" y="1120"/>
                  <a:pt x="4875" y="1120"/>
                  <a:pt x="4867" y="1117"/>
                </a:cubicBezTo>
                <a:cubicBezTo>
                  <a:pt x="4857" y="1113"/>
                  <a:pt x="4847" y="1108"/>
                  <a:pt x="4836" y="1105"/>
                </a:cubicBezTo>
                <a:cubicBezTo>
                  <a:pt x="4811" y="1100"/>
                  <a:pt x="4832" y="1094"/>
                  <a:pt x="4834" y="1088"/>
                </a:cubicBezTo>
                <a:cubicBezTo>
                  <a:pt x="4837" y="1080"/>
                  <a:pt x="4832" y="1073"/>
                  <a:pt x="4821" y="1073"/>
                </a:cubicBezTo>
                <a:cubicBezTo>
                  <a:pt x="4812" y="1072"/>
                  <a:pt x="4803" y="1072"/>
                  <a:pt x="4794" y="1072"/>
                </a:cubicBezTo>
                <a:cubicBezTo>
                  <a:pt x="4796" y="1056"/>
                  <a:pt x="4787" y="1042"/>
                  <a:pt x="4781" y="1027"/>
                </a:cubicBezTo>
                <a:cubicBezTo>
                  <a:pt x="4779" y="1023"/>
                  <a:pt x="4788" y="1017"/>
                  <a:pt x="4794" y="1019"/>
                </a:cubicBezTo>
                <a:cubicBezTo>
                  <a:pt x="4800" y="1020"/>
                  <a:pt x="4806" y="1023"/>
                  <a:pt x="4812" y="1026"/>
                </a:cubicBezTo>
                <a:cubicBezTo>
                  <a:pt x="4825" y="1031"/>
                  <a:pt x="4831" y="1029"/>
                  <a:pt x="4835" y="1017"/>
                </a:cubicBezTo>
                <a:cubicBezTo>
                  <a:pt x="4836" y="1014"/>
                  <a:pt x="4836" y="1011"/>
                  <a:pt x="4837" y="1008"/>
                </a:cubicBezTo>
                <a:cubicBezTo>
                  <a:pt x="4846" y="1008"/>
                  <a:pt x="4851" y="1015"/>
                  <a:pt x="4858" y="1017"/>
                </a:cubicBezTo>
                <a:cubicBezTo>
                  <a:pt x="4864" y="1019"/>
                  <a:pt x="4873" y="1018"/>
                  <a:pt x="4875" y="1012"/>
                </a:cubicBezTo>
                <a:cubicBezTo>
                  <a:pt x="4877" y="1007"/>
                  <a:pt x="4877" y="1002"/>
                  <a:pt x="4878" y="997"/>
                </a:cubicBezTo>
                <a:cubicBezTo>
                  <a:pt x="4880" y="986"/>
                  <a:pt x="4885" y="987"/>
                  <a:pt x="4895" y="992"/>
                </a:cubicBezTo>
                <a:cubicBezTo>
                  <a:pt x="4907" y="1000"/>
                  <a:pt x="4921" y="998"/>
                  <a:pt x="4933" y="991"/>
                </a:cubicBezTo>
                <a:cubicBezTo>
                  <a:pt x="4943" y="984"/>
                  <a:pt x="4947" y="990"/>
                  <a:pt x="4954" y="994"/>
                </a:cubicBezTo>
                <a:cubicBezTo>
                  <a:pt x="4960" y="997"/>
                  <a:pt x="4967" y="997"/>
                  <a:pt x="4972" y="993"/>
                </a:cubicBezTo>
                <a:cubicBezTo>
                  <a:pt x="4980" y="988"/>
                  <a:pt x="4979" y="980"/>
                  <a:pt x="4977" y="973"/>
                </a:cubicBezTo>
                <a:cubicBezTo>
                  <a:pt x="4975" y="968"/>
                  <a:pt x="4971" y="964"/>
                  <a:pt x="4963" y="964"/>
                </a:cubicBezTo>
                <a:cubicBezTo>
                  <a:pt x="4953" y="964"/>
                  <a:pt x="4944" y="964"/>
                  <a:pt x="4935" y="964"/>
                </a:cubicBezTo>
                <a:cubicBezTo>
                  <a:pt x="4934" y="967"/>
                  <a:pt x="4933" y="969"/>
                  <a:pt x="4931" y="972"/>
                </a:cubicBezTo>
                <a:cubicBezTo>
                  <a:pt x="4931" y="973"/>
                  <a:pt x="4928" y="974"/>
                  <a:pt x="4927" y="974"/>
                </a:cubicBezTo>
                <a:cubicBezTo>
                  <a:pt x="4922" y="972"/>
                  <a:pt x="4921" y="969"/>
                  <a:pt x="4925" y="967"/>
                </a:cubicBezTo>
                <a:cubicBezTo>
                  <a:pt x="4927" y="965"/>
                  <a:pt x="4931" y="965"/>
                  <a:pt x="4935" y="964"/>
                </a:cubicBezTo>
                <a:cubicBezTo>
                  <a:pt x="4936" y="961"/>
                  <a:pt x="4938" y="957"/>
                  <a:pt x="4940" y="955"/>
                </a:cubicBezTo>
                <a:cubicBezTo>
                  <a:pt x="4942" y="950"/>
                  <a:pt x="4946" y="947"/>
                  <a:pt x="4949" y="943"/>
                </a:cubicBezTo>
                <a:cubicBezTo>
                  <a:pt x="4954" y="942"/>
                  <a:pt x="4959" y="941"/>
                  <a:pt x="4962" y="943"/>
                </a:cubicBezTo>
                <a:cubicBezTo>
                  <a:pt x="4983" y="952"/>
                  <a:pt x="5004" y="955"/>
                  <a:pt x="5028" y="953"/>
                </a:cubicBezTo>
                <a:cubicBezTo>
                  <a:pt x="5034" y="953"/>
                  <a:pt x="5041" y="955"/>
                  <a:pt x="5047" y="958"/>
                </a:cubicBezTo>
                <a:cubicBezTo>
                  <a:pt x="5062" y="964"/>
                  <a:pt x="5060" y="955"/>
                  <a:pt x="5062" y="949"/>
                </a:cubicBezTo>
                <a:cubicBezTo>
                  <a:pt x="5068" y="932"/>
                  <a:pt x="5085" y="926"/>
                  <a:pt x="5102" y="935"/>
                </a:cubicBezTo>
                <a:cubicBezTo>
                  <a:pt x="5104" y="936"/>
                  <a:pt x="5106" y="937"/>
                  <a:pt x="5107" y="939"/>
                </a:cubicBezTo>
                <a:cubicBezTo>
                  <a:pt x="5119" y="953"/>
                  <a:pt x="5137" y="953"/>
                  <a:pt x="5157" y="953"/>
                </a:cubicBezTo>
                <a:cubicBezTo>
                  <a:pt x="5167" y="953"/>
                  <a:pt x="5198" y="943"/>
                  <a:pt x="5179" y="969"/>
                </a:cubicBezTo>
                <a:cubicBezTo>
                  <a:pt x="5178" y="970"/>
                  <a:pt x="5185" y="975"/>
                  <a:pt x="5188" y="974"/>
                </a:cubicBezTo>
                <a:cubicBezTo>
                  <a:pt x="5214" y="972"/>
                  <a:pt x="5238" y="997"/>
                  <a:pt x="5266" y="978"/>
                </a:cubicBezTo>
                <a:cubicBezTo>
                  <a:pt x="5266" y="978"/>
                  <a:pt x="5272" y="982"/>
                  <a:pt x="5274" y="984"/>
                </a:cubicBezTo>
                <a:cubicBezTo>
                  <a:pt x="5275" y="985"/>
                  <a:pt x="5274" y="988"/>
                  <a:pt x="5274" y="989"/>
                </a:cubicBezTo>
                <a:cubicBezTo>
                  <a:pt x="5276" y="994"/>
                  <a:pt x="5276" y="1002"/>
                  <a:pt x="5280" y="1004"/>
                </a:cubicBezTo>
                <a:cubicBezTo>
                  <a:pt x="5288" y="1006"/>
                  <a:pt x="5287" y="999"/>
                  <a:pt x="5290" y="995"/>
                </a:cubicBezTo>
                <a:cubicBezTo>
                  <a:pt x="5295" y="986"/>
                  <a:pt x="5306" y="977"/>
                  <a:pt x="5290" y="968"/>
                </a:cubicBezTo>
                <a:cubicBezTo>
                  <a:pt x="5288" y="967"/>
                  <a:pt x="5290" y="961"/>
                  <a:pt x="5291" y="958"/>
                </a:cubicBezTo>
                <a:cubicBezTo>
                  <a:pt x="5293" y="954"/>
                  <a:pt x="5297" y="954"/>
                  <a:pt x="5301" y="958"/>
                </a:cubicBezTo>
                <a:cubicBezTo>
                  <a:pt x="5305" y="961"/>
                  <a:pt x="5309" y="963"/>
                  <a:pt x="5313" y="964"/>
                </a:cubicBezTo>
                <a:cubicBezTo>
                  <a:pt x="5332" y="967"/>
                  <a:pt x="5341" y="962"/>
                  <a:pt x="5345" y="946"/>
                </a:cubicBezTo>
                <a:cubicBezTo>
                  <a:pt x="5347" y="938"/>
                  <a:pt x="5349" y="933"/>
                  <a:pt x="5359" y="931"/>
                </a:cubicBezTo>
                <a:cubicBezTo>
                  <a:pt x="5359" y="924"/>
                  <a:pt x="5359" y="917"/>
                  <a:pt x="5360" y="910"/>
                </a:cubicBezTo>
                <a:cubicBezTo>
                  <a:pt x="5374" y="910"/>
                  <a:pt x="5387" y="909"/>
                  <a:pt x="5401" y="909"/>
                </a:cubicBezTo>
                <a:cubicBezTo>
                  <a:pt x="5402" y="899"/>
                  <a:pt x="5404" y="889"/>
                  <a:pt x="5416" y="882"/>
                </a:cubicBezTo>
                <a:cubicBezTo>
                  <a:pt x="5420" y="879"/>
                  <a:pt x="5423" y="878"/>
                  <a:pt x="5426" y="880"/>
                </a:cubicBezTo>
                <a:cubicBezTo>
                  <a:pt x="5440" y="889"/>
                  <a:pt x="5447" y="899"/>
                  <a:pt x="5444" y="912"/>
                </a:cubicBezTo>
                <a:cubicBezTo>
                  <a:pt x="5443" y="917"/>
                  <a:pt x="5438" y="920"/>
                  <a:pt x="5431" y="921"/>
                </a:cubicBezTo>
                <a:cubicBezTo>
                  <a:pt x="5431" y="928"/>
                  <a:pt x="5430" y="935"/>
                  <a:pt x="5431" y="941"/>
                </a:cubicBezTo>
                <a:cubicBezTo>
                  <a:pt x="5431" y="945"/>
                  <a:pt x="5434" y="948"/>
                  <a:pt x="5436" y="951"/>
                </a:cubicBezTo>
                <a:cubicBezTo>
                  <a:pt x="5438" y="950"/>
                  <a:pt x="5441" y="949"/>
                  <a:pt x="5442" y="948"/>
                </a:cubicBezTo>
                <a:cubicBezTo>
                  <a:pt x="5453" y="941"/>
                  <a:pt x="5463" y="933"/>
                  <a:pt x="5473" y="926"/>
                </a:cubicBezTo>
                <a:cubicBezTo>
                  <a:pt x="5475" y="925"/>
                  <a:pt x="5478" y="923"/>
                  <a:pt x="5479" y="923"/>
                </a:cubicBezTo>
                <a:cubicBezTo>
                  <a:pt x="5482" y="925"/>
                  <a:pt x="5485" y="927"/>
                  <a:pt x="5487" y="929"/>
                </a:cubicBezTo>
                <a:cubicBezTo>
                  <a:pt x="5489" y="933"/>
                  <a:pt x="5487" y="941"/>
                  <a:pt x="5498" y="938"/>
                </a:cubicBezTo>
                <a:cubicBezTo>
                  <a:pt x="5506" y="936"/>
                  <a:pt x="5513" y="927"/>
                  <a:pt x="5508" y="92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74" name="Google Shape;74;p9"/>
          <p:cNvSpPr/>
          <p:nvPr/>
        </p:nvSpPr>
        <p:spPr>
          <a:xfrm rot="281954">
            <a:off x="4382769" y="-1519744"/>
            <a:ext cx="5642507" cy="2375507"/>
          </a:xfrm>
          <a:custGeom>
            <a:avLst/>
            <a:gdLst/>
            <a:ahLst/>
            <a:cxnLst/>
            <a:rect l="l" t="t" r="r" b="b"/>
            <a:pathLst>
              <a:path w="6380" h="2686" extrusionOk="0">
                <a:moveTo>
                  <a:pt x="733" y="2008"/>
                </a:moveTo>
                <a:cubicBezTo>
                  <a:pt x="736" y="2006"/>
                  <a:pt x="738" y="2005"/>
                  <a:pt x="740" y="2003"/>
                </a:cubicBezTo>
                <a:cubicBezTo>
                  <a:pt x="738" y="2005"/>
                  <a:pt x="736" y="2006"/>
                  <a:pt x="733" y="2008"/>
                </a:cubicBezTo>
                <a:moveTo>
                  <a:pt x="2399" y="2280"/>
                </a:moveTo>
                <a:cubicBezTo>
                  <a:pt x="2398" y="2281"/>
                  <a:pt x="2397" y="2282"/>
                  <a:pt x="2395" y="2283"/>
                </a:cubicBezTo>
                <a:cubicBezTo>
                  <a:pt x="2397" y="2285"/>
                  <a:pt x="2399" y="2287"/>
                  <a:pt x="2401" y="2289"/>
                </a:cubicBezTo>
                <a:cubicBezTo>
                  <a:pt x="2399" y="2287"/>
                  <a:pt x="2397" y="2285"/>
                  <a:pt x="2395" y="2283"/>
                </a:cubicBezTo>
                <a:cubicBezTo>
                  <a:pt x="2397" y="2282"/>
                  <a:pt x="2398" y="2281"/>
                  <a:pt x="2399" y="2280"/>
                </a:cubicBezTo>
                <a:moveTo>
                  <a:pt x="1863" y="1100"/>
                </a:moveTo>
                <a:cubicBezTo>
                  <a:pt x="1862" y="1101"/>
                  <a:pt x="1861" y="1102"/>
                  <a:pt x="1860" y="1103"/>
                </a:cubicBezTo>
                <a:cubicBezTo>
                  <a:pt x="1861" y="1104"/>
                  <a:pt x="1862" y="1106"/>
                  <a:pt x="1864" y="1108"/>
                </a:cubicBezTo>
                <a:cubicBezTo>
                  <a:pt x="1862" y="1106"/>
                  <a:pt x="1861" y="1104"/>
                  <a:pt x="1860" y="1103"/>
                </a:cubicBezTo>
                <a:cubicBezTo>
                  <a:pt x="1861" y="1102"/>
                  <a:pt x="1862" y="1101"/>
                  <a:pt x="1863" y="1100"/>
                </a:cubicBezTo>
                <a:moveTo>
                  <a:pt x="4170" y="1040"/>
                </a:moveTo>
                <a:lnTo>
                  <a:pt x="4170" y="1040"/>
                </a:lnTo>
                <a:cubicBezTo>
                  <a:pt x="4164" y="1038"/>
                  <a:pt x="4158" y="1036"/>
                  <a:pt x="4153" y="1034"/>
                </a:cubicBezTo>
                <a:cubicBezTo>
                  <a:pt x="4158" y="1036"/>
                  <a:pt x="4164" y="1038"/>
                  <a:pt x="4170" y="1040"/>
                </a:cubicBezTo>
                <a:moveTo>
                  <a:pt x="5290" y="1356"/>
                </a:moveTo>
                <a:cubicBezTo>
                  <a:pt x="5286" y="1356"/>
                  <a:pt x="5283" y="1356"/>
                  <a:pt x="5280" y="1356"/>
                </a:cubicBezTo>
                <a:cubicBezTo>
                  <a:pt x="5279" y="1356"/>
                  <a:pt x="5278" y="1357"/>
                  <a:pt x="5277" y="1357"/>
                </a:cubicBezTo>
                <a:cubicBezTo>
                  <a:pt x="5278" y="1357"/>
                  <a:pt x="5279" y="1356"/>
                  <a:pt x="5280" y="1356"/>
                </a:cubicBezTo>
                <a:cubicBezTo>
                  <a:pt x="5283" y="1356"/>
                  <a:pt x="5286" y="1356"/>
                  <a:pt x="5290" y="1356"/>
                </a:cubicBezTo>
                <a:moveTo>
                  <a:pt x="5131" y="1290"/>
                </a:moveTo>
                <a:cubicBezTo>
                  <a:pt x="5132" y="1292"/>
                  <a:pt x="5134" y="1294"/>
                  <a:pt x="5134" y="1295"/>
                </a:cubicBezTo>
                <a:cubicBezTo>
                  <a:pt x="5134" y="1294"/>
                  <a:pt x="5132" y="1292"/>
                  <a:pt x="5131" y="1290"/>
                </a:cubicBezTo>
                <a:cubicBezTo>
                  <a:pt x="5129" y="1290"/>
                  <a:pt x="5127" y="1289"/>
                  <a:pt x="5125" y="1290"/>
                </a:cubicBezTo>
                <a:cubicBezTo>
                  <a:pt x="5127" y="1289"/>
                  <a:pt x="5129" y="1290"/>
                  <a:pt x="5131" y="1290"/>
                </a:cubicBezTo>
                <a:moveTo>
                  <a:pt x="5167" y="1289"/>
                </a:moveTo>
                <a:cubicBezTo>
                  <a:pt x="5165" y="1289"/>
                  <a:pt x="5163" y="1292"/>
                  <a:pt x="5161" y="1293"/>
                </a:cubicBezTo>
                <a:cubicBezTo>
                  <a:pt x="5162" y="1295"/>
                  <a:pt x="5163" y="1297"/>
                  <a:pt x="5164" y="1298"/>
                </a:cubicBezTo>
                <a:cubicBezTo>
                  <a:pt x="5163" y="1297"/>
                  <a:pt x="5162" y="1295"/>
                  <a:pt x="5161" y="1293"/>
                </a:cubicBezTo>
                <a:cubicBezTo>
                  <a:pt x="5163" y="1292"/>
                  <a:pt x="5165" y="1289"/>
                  <a:pt x="5167" y="1289"/>
                </a:cubicBezTo>
                <a:moveTo>
                  <a:pt x="1503" y="105"/>
                </a:moveTo>
                <a:lnTo>
                  <a:pt x="1503" y="105"/>
                </a:lnTo>
                <a:cubicBezTo>
                  <a:pt x="1498" y="103"/>
                  <a:pt x="1493" y="101"/>
                  <a:pt x="1487" y="99"/>
                </a:cubicBezTo>
                <a:cubicBezTo>
                  <a:pt x="1493" y="101"/>
                  <a:pt x="1498" y="103"/>
                  <a:pt x="1503" y="105"/>
                </a:cubicBezTo>
                <a:moveTo>
                  <a:pt x="692" y="765"/>
                </a:moveTo>
                <a:cubicBezTo>
                  <a:pt x="728" y="763"/>
                  <a:pt x="766" y="774"/>
                  <a:pt x="799" y="751"/>
                </a:cubicBezTo>
                <a:cubicBezTo>
                  <a:pt x="802" y="753"/>
                  <a:pt x="805" y="754"/>
                  <a:pt x="807" y="756"/>
                </a:cubicBezTo>
                <a:cubicBezTo>
                  <a:pt x="805" y="754"/>
                  <a:pt x="802" y="753"/>
                  <a:pt x="799" y="751"/>
                </a:cubicBezTo>
                <a:cubicBezTo>
                  <a:pt x="766" y="774"/>
                  <a:pt x="728" y="763"/>
                  <a:pt x="692" y="765"/>
                </a:cubicBezTo>
                <a:moveTo>
                  <a:pt x="536" y="618"/>
                </a:moveTo>
                <a:lnTo>
                  <a:pt x="536" y="618"/>
                </a:lnTo>
                <a:cubicBezTo>
                  <a:pt x="541" y="615"/>
                  <a:pt x="545" y="610"/>
                  <a:pt x="550" y="610"/>
                </a:cubicBezTo>
                <a:cubicBezTo>
                  <a:pt x="545" y="610"/>
                  <a:pt x="541" y="615"/>
                  <a:pt x="536" y="618"/>
                </a:cubicBezTo>
                <a:moveTo>
                  <a:pt x="376" y="644"/>
                </a:moveTo>
                <a:lnTo>
                  <a:pt x="376" y="644"/>
                </a:lnTo>
                <a:cubicBezTo>
                  <a:pt x="395" y="644"/>
                  <a:pt x="413" y="644"/>
                  <a:pt x="432" y="644"/>
                </a:cubicBezTo>
                <a:cubicBezTo>
                  <a:pt x="413" y="644"/>
                  <a:pt x="395" y="644"/>
                  <a:pt x="376" y="644"/>
                </a:cubicBezTo>
                <a:moveTo>
                  <a:pt x="13" y="2365"/>
                </a:moveTo>
                <a:cubicBezTo>
                  <a:pt x="46" y="2367"/>
                  <a:pt x="59" y="2350"/>
                  <a:pt x="68" y="2327"/>
                </a:cubicBezTo>
                <a:cubicBezTo>
                  <a:pt x="74" y="2314"/>
                  <a:pt x="81" y="2301"/>
                  <a:pt x="89" y="2290"/>
                </a:cubicBezTo>
                <a:cubicBezTo>
                  <a:pt x="98" y="2278"/>
                  <a:pt x="86" y="2275"/>
                  <a:pt x="81" y="2270"/>
                </a:cubicBezTo>
                <a:cubicBezTo>
                  <a:pt x="70" y="2256"/>
                  <a:pt x="52" y="2259"/>
                  <a:pt x="37" y="2257"/>
                </a:cubicBezTo>
                <a:cubicBezTo>
                  <a:pt x="32" y="2256"/>
                  <a:pt x="28" y="2251"/>
                  <a:pt x="24" y="2248"/>
                </a:cubicBezTo>
                <a:cubicBezTo>
                  <a:pt x="27" y="2246"/>
                  <a:pt x="29" y="2243"/>
                  <a:pt x="32" y="2242"/>
                </a:cubicBezTo>
                <a:cubicBezTo>
                  <a:pt x="49" y="2235"/>
                  <a:pt x="68" y="2230"/>
                  <a:pt x="85" y="2223"/>
                </a:cubicBezTo>
                <a:cubicBezTo>
                  <a:pt x="114" y="2210"/>
                  <a:pt x="118" y="2181"/>
                  <a:pt x="135" y="2161"/>
                </a:cubicBezTo>
                <a:cubicBezTo>
                  <a:pt x="143" y="2152"/>
                  <a:pt x="132" y="2139"/>
                  <a:pt x="123" y="2130"/>
                </a:cubicBezTo>
                <a:cubicBezTo>
                  <a:pt x="116" y="2123"/>
                  <a:pt x="117" y="2111"/>
                  <a:pt x="126" y="2108"/>
                </a:cubicBezTo>
                <a:cubicBezTo>
                  <a:pt x="145" y="2101"/>
                  <a:pt x="153" y="2088"/>
                  <a:pt x="163" y="2073"/>
                </a:cubicBezTo>
                <a:cubicBezTo>
                  <a:pt x="180" y="2048"/>
                  <a:pt x="207" y="2030"/>
                  <a:pt x="239" y="2022"/>
                </a:cubicBezTo>
                <a:cubicBezTo>
                  <a:pt x="301" y="2008"/>
                  <a:pt x="358" y="1978"/>
                  <a:pt x="424" y="1979"/>
                </a:cubicBezTo>
                <a:cubicBezTo>
                  <a:pt x="436" y="1979"/>
                  <a:pt x="448" y="1971"/>
                  <a:pt x="460" y="1968"/>
                </a:cubicBezTo>
                <a:cubicBezTo>
                  <a:pt x="491" y="1960"/>
                  <a:pt x="522" y="1947"/>
                  <a:pt x="552" y="1947"/>
                </a:cubicBezTo>
                <a:cubicBezTo>
                  <a:pt x="587" y="1947"/>
                  <a:pt x="614" y="1926"/>
                  <a:pt x="646" y="1929"/>
                </a:cubicBezTo>
                <a:cubicBezTo>
                  <a:pt x="681" y="1931"/>
                  <a:pt x="705" y="1904"/>
                  <a:pt x="739" y="1908"/>
                </a:cubicBezTo>
                <a:cubicBezTo>
                  <a:pt x="745" y="1908"/>
                  <a:pt x="752" y="1891"/>
                  <a:pt x="749" y="1886"/>
                </a:cubicBezTo>
                <a:cubicBezTo>
                  <a:pt x="744" y="1879"/>
                  <a:pt x="740" y="1878"/>
                  <a:pt x="733" y="1883"/>
                </a:cubicBezTo>
                <a:cubicBezTo>
                  <a:pt x="721" y="1895"/>
                  <a:pt x="709" y="1879"/>
                  <a:pt x="702" y="1881"/>
                </a:cubicBezTo>
                <a:cubicBezTo>
                  <a:pt x="687" y="1884"/>
                  <a:pt x="675" y="1894"/>
                  <a:pt x="657" y="1894"/>
                </a:cubicBezTo>
                <a:cubicBezTo>
                  <a:pt x="611" y="1893"/>
                  <a:pt x="565" y="1893"/>
                  <a:pt x="519" y="1893"/>
                </a:cubicBezTo>
                <a:cubicBezTo>
                  <a:pt x="512" y="1893"/>
                  <a:pt x="506" y="1891"/>
                  <a:pt x="500" y="1889"/>
                </a:cubicBezTo>
                <a:cubicBezTo>
                  <a:pt x="498" y="1888"/>
                  <a:pt x="495" y="1885"/>
                  <a:pt x="495" y="1882"/>
                </a:cubicBezTo>
                <a:cubicBezTo>
                  <a:pt x="495" y="1877"/>
                  <a:pt x="494" y="1868"/>
                  <a:pt x="498" y="1867"/>
                </a:cubicBezTo>
                <a:cubicBezTo>
                  <a:pt x="517" y="1857"/>
                  <a:pt x="538" y="1845"/>
                  <a:pt x="559" y="1843"/>
                </a:cubicBezTo>
                <a:cubicBezTo>
                  <a:pt x="583" y="1840"/>
                  <a:pt x="600" y="1825"/>
                  <a:pt x="622" y="1820"/>
                </a:cubicBezTo>
                <a:cubicBezTo>
                  <a:pt x="636" y="1817"/>
                  <a:pt x="633" y="1801"/>
                  <a:pt x="631" y="1790"/>
                </a:cubicBezTo>
                <a:cubicBezTo>
                  <a:pt x="629" y="1780"/>
                  <a:pt x="622" y="1774"/>
                  <a:pt x="612" y="1773"/>
                </a:cubicBezTo>
                <a:cubicBezTo>
                  <a:pt x="582" y="1772"/>
                  <a:pt x="553" y="1772"/>
                  <a:pt x="523" y="1773"/>
                </a:cubicBezTo>
                <a:cubicBezTo>
                  <a:pt x="491" y="1775"/>
                  <a:pt x="464" y="1794"/>
                  <a:pt x="429" y="1792"/>
                </a:cubicBezTo>
                <a:cubicBezTo>
                  <a:pt x="417" y="1792"/>
                  <a:pt x="404" y="1808"/>
                  <a:pt x="390" y="1817"/>
                </a:cubicBezTo>
                <a:cubicBezTo>
                  <a:pt x="388" y="1818"/>
                  <a:pt x="383" y="1819"/>
                  <a:pt x="383" y="1819"/>
                </a:cubicBezTo>
                <a:cubicBezTo>
                  <a:pt x="380" y="1814"/>
                  <a:pt x="376" y="1809"/>
                  <a:pt x="375" y="1804"/>
                </a:cubicBezTo>
                <a:cubicBezTo>
                  <a:pt x="375" y="1789"/>
                  <a:pt x="375" y="1774"/>
                  <a:pt x="398" y="1773"/>
                </a:cubicBezTo>
                <a:cubicBezTo>
                  <a:pt x="428" y="1772"/>
                  <a:pt x="450" y="1749"/>
                  <a:pt x="482" y="1753"/>
                </a:cubicBezTo>
                <a:cubicBezTo>
                  <a:pt x="511" y="1756"/>
                  <a:pt x="534" y="1733"/>
                  <a:pt x="566" y="1736"/>
                </a:cubicBezTo>
                <a:cubicBezTo>
                  <a:pt x="588" y="1738"/>
                  <a:pt x="597" y="1724"/>
                  <a:pt x="587" y="1708"/>
                </a:cubicBezTo>
                <a:cubicBezTo>
                  <a:pt x="579" y="1696"/>
                  <a:pt x="575" y="1683"/>
                  <a:pt x="571" y="1669"/>
                </a:cubicBezTo>
                <a:cubicBezTo>
                  <a:pt x="564" y="1644"/>
                  <a:pt x="542" y="1632"/>
                  <a:pt x="513" y="1632"/>
                </a:cubicBezTo>
                <a:cubicBezTo>
                  <a:pt x="513" y="1633"/>
                  <a:pt x="513" y="1633"/>
                  <a:pt x="514" y="1634"/>
                </a:cubicBezTo>
                <a:cubicBezTo>
                  <a:pt x="513" y="1634"/>
                  <a:pt x="513" y="1634"/>
                  <a:pt x="512" y="1634"/>
                </a:cubicBezTo>
                <a:cubicBezTo>
                  <a:pt x="512" y="1639"/>
                  <a:pt x="513" y="1645"/>
                  <a:pt x="512" y="1650"/>
                </a:cubicBezTo>
                <a:cubicBezTo>
                  <a:pt x="510" y="1655"/>
                  <a:pt x="506" y="1659"/>
                  <a:pt x="503" y="1664"/>
                </a:cubicBezTo>
                <a:cubicBezTo>
                  <a:pt x="500" y="1659"/>
                  <a:pt x="496" y="1654"/>
                  <a:pt x="494" y="1649"/>
                </a:cubicBezTo>
                <a:cubicBezTo>
                  <a:pt x="493" y="1644"/>
                  <a:pt x="494" y="1639"/>
                  <a:pt x="494" y="1634"/>
                </a:cubicBezTo>
                <a:cubicBezTo>
                  <a:pt x="493" y="1634"/>
                  <a:pt x="493" y="1634"/>
                  <a:pt x="492" y="1634"/>
                </a:cubicBezTo>
                <a:cubicBezTo>
                  <a:pt x="492" y="1633"/>
                  <a:pt x="492" y="1633"/>
                  <a:pt x="492" y="1632"/>
                </a:cubicBezTo>
                <a:cubicBezTo>
                  <a:pt x="477" y="1632"/>
                  <a:pt x="460" y="1632"/>
                  <a:pt x="450" y="1645"/>
                </a:cubicBezTo>
                <a:cubicBezTo>
                  <a:pt x="443" y="1654"/>
                  <a:pt x="439" y="1665"/>
                  <a:pt x="432" y="1674"/>
                </a:cubicBezTo>
                <a:cubicBezTo>
                  <a:pt x="425" y="1685"/>
                  <a:pt x="408" y="1687"/>
                  <a:pt x="400" y="1679"/>
                </a:cubicBezTo>
                <a:cubicBezTo>
                  <a:pt x="391" y="1671"/>
                  <a:pt x="383" y="1662"/>
                  <a:pt x="376" y="1653"/>
                </a:cubicBezTo>
                <a:cubicBezTo>
                  <a:pt x="360" y="1632"/>
                  <a:pt x="346" y="1627"/>
                  <a:pt x="312" y="1634"/>
                </a:cubicBezTo>
                <a:cubicBezTo>
                  <a:pt x="293" y="1638"/>
                  <a:pt x="295" y="1653"/>
                  <a:pt x="294" y="1666"/>
                </a:cubicBezTo>
                <a:cubicBezTo>
                  <a:pt x="274" y="1662"/>
                  <a:pt x="261" y="1651"/>
                  <a:pt x="256" y="1634"/>
                </a:cubicBezTo>
                <a:cubicBezTo>
                  <a:pt x="252" y="1619"/>
                  <a:pt x="257" y="1606"/>
                  <a:pt x="267" y="1594"/>
                </a:cubicBezTo>
                <a:cubicBezTo>
                  <a:pt x="277" y="1582"/>
                  <a:pt x="284" y="1569"/>
                  <a:pt x="293" y="1558"/>
                </a:cubicBezTo>
                <a:cubicBezTo>
                  <a:pt x="296" y="1554"/>
                  <a:pt x="306" y="1549"/>
                  <a:pt x="308" y="1550"/>
                </a:cubicBezTo>
                <a:cubicBezTo>
                  <a:pt x="332" y="1570"/>
                  <a:pt x="352" y="1548"/>
                  <a:pt x="367" y="1540"/>
                </a:cubicBezTo>
                <a:cubicBezTo>
                  <a:pt x="392" y="1528"/>
                  <a:pt x="412" y="1510"/>
                  <a:pt x="444" y="1506"/>
                </a:cubicBezTo>
                <a:cubicBezTo>
                  <a:pt x="458" y="1504"/>
                  <a:pt x="452" y="1487"/>
                  <a:pt x="454" y="1477"/>
                </a:cubicBezTo>
                <a:cubicBezTo>
                  <a:pt x="482" y="1464"/>
                  <a:pt x="501" y="1441"/>
                  <a:pt x="531" y="1432"/>
                </a:cubicBezTo>
                <a:cubicBezTo>
                  <a:pt x="541" y="1429"/>
                  <a:pt x="553" y="1421"/>
                  <a:pt x="552" y="1407"/>
                </a:cubicBezTo>
                <a:cubicBezTo>
                  <a:pt x="539" y="1402"/>
                  <a:pt x="526" y="1397"/>
                  <a:pt x="513" y="1391"/>
                </a:cubicBezTo>
                <a:cubicBezTo>
                  <a:pt x="513" y="1394"/>
                  <a:pt x="513" y="1397"/>
                  <a:pt x="511" y="1397"/>
                </a:cubicBezTo>
                <a:cubicBezTo>
                  <a:pt x="478" y="1413"/>
                  <a:pt x="439" y="1417"/>
                  <a:pt x="407" y="1437"/>
                </a:cubicBezTo>
                <a:cubicBezTo>
                  <a:pt x="401" y="1440"/>
                  <a:pt x="393" y="1430"/>
                  <a:pt x="395" y="1420"/>
                </a:cubicBezTo>
                <a:cubicBezTo>
                  <a:pt x="404" y="1387"/>
                  <a:pt x="414" y="1357"/>
                  <a:pt x="453" y="1337"/>
                </a:cubicBezTo>
                <a:cubicBezTo>
                  <a:pt x="527" y="1301"/>
                  <a:pt x="609" y="1286"/>
                  <a:pt x="689" y="1269"/>
                </a:cubicBezTo>
                <a:cubicBezTo>
                  <a:pt x="720" y="1263"/>
                  <a:pt x="752" y="1267"/>
                  <a:pt x="784" y="1254"/>
                </a:cubicBezTo>
                <a:cubicBezTo>
                  <a:pt x="812" y="1243"/>
                  <a:pt x="849" y="1251"/>
                  <a:pt x="881" y="1250"/>
                </a:cubicBezTo>
                <a:cubicBezTo>
                  <a:pt x="888" y="1249"/>
                  <a:pt x="896" y="1249"/>
                  <a:pt x="900" y="1246"/>
                </a:cubicBezTo>
                <a:cubicBezTo>
                  <a:pt x="922" y="1228"/>
                  <a:pt x="952" y="1240"/>
                  <a:pt x="974" y="1231"/>
                </a:cubicBezTo>
                <a:cubicBezTo>
                  <a:pt x="996" y="1222"/>
                  <a:pt x="1017" y="1212"/>
                  <a:pt x="1039" y="1217"/>
                </a:cubicBezTo>
                <a:cubicBezTo>
                  <a:pt x="1065" y="1224"/>
                  <a:pt x="1084" y="1200"/>
                  <a:pt x="1111" y="1210"/>
                </a:cubicBezTo>
                <a:cubicBezTo>
                  <a:pt x="1121" y="1213"/>
                  <a:pt x="1139" y="1203"/>
                  <a:pt x="1153" y="1197"/>
                </a:cubicBezTo>
                <a:cubicBezTo>
                  <a:pt x="1166" y="1191"/>
                  <a:pt x="1163" y="1178"/>
                  <a:pt x="1164" y="1167"/>
                </a:cubicBezTo>
                <a:cubicBezTo>
                  <a:pt x="1166" y="1153"/>
                  <a:pt x="1176" y="1147"/>
                  <a:pt x="1190" y="1147"/>
                </a:cubicBezTo>
                <a:cubicBezTo>
                  <a:pt x="1236" y="1146"/>
                  <a:pt x="1282" y="1146"/>
                  <a:pt x="1328" y="1145"/>
                </a:cubicBezTo>
                <a:cubicBezTo>
                  <a:pt x="1344" y="1145"/>
                  <a:pt x="1363" y="1147"/>
                  <a:pt x="1376" y="1140"/>
                </a:cubicBezTo>
                <a:cubicBezTo>
                  <a:pt x="1398" y="1129"/>
                  <a:pt x="1420" y="1131"/>
                  <a:pt x="1442" y="1131"/>
                </a:cubicBezTo>
                <a:cubicBezTo>
                  <a:pt x="1505" y="1130"/>
                  <a:pt x="1568" y="1125"/>
                  <a:pt x="1630" y="1130"/>
                </a:cubicBezTo>
                <a:cubicBezTo>
                  <a:pt x="1696" y="1135"/>
                  <a:pt x="1757" y="1107"/>
                  <a:pt x="1822" y="1112"/>
                </a:cubicBezTo>
                <a:cubicBezTo>
                  <a:pt x="1825" y="1112"/>
                  <a:pt x="1829" y="1106"/>
                  <a:pt x="1833" y="1102"/>
                </a:cubicBezTo>
                <a:cubicBezTo>
                  <a:pt x="1830" y="1100"/>
                  <a:pt x="1828" y="1097"/>
                  <a:pt x="1825" y="1097"/>
                </a:cubicBezTo>
                <a:cubicBezTo>
                  <a:pt x="1809" y="1096"/>
                  <a:pt x="1792" y="1096"/>
                  <a:pt x="1776" y="1096"/>
                </a:cubicBezTo>
                <a:cubicBezTo>
                  <a:pt x="1645" y="1095"/>
                  <a:pt x="1513" y="1094"/>
                  <a:pt x="1382" y="1096"/>
                </a:cubicBezTo>
                <a:cubicBezTo>
                  <a:pt x="1337" y="1096"/>
                  <a:pt x="1291" y="1087"/>
                  <a:pt x="1247" y="1109"/>
                </a:cubicBezTo>
                <a:cubicBezTo>
                  <a:pt x="1238" y="1113"/>
                  <a:pt x="1218" y="1098"/>
                  <a:pt x="1203" y="1098"/>
                </a:cubicBezTo>
                <a:cubicBezTo>
                  <a:pt x="1184" y="1098"/>
                  <a:pt x="1169" y="1112"/>
                  <a:pt x="1148" y="1112"/>
                </a:cubicBezTo>
                <a:cubicBezTo>
                  <a:pt x="1073" y="1110"/>
                  <a:pt x="997" y="1111"/>
                  <a:pt x="921" y="1112"/>
                </a:cubicBezTo>
                <a:cubicBezTo>
                  <a:pt x="903" y="1112"/>
                  <a:pt x="895" y="1104"/>
                  <a:pt x="886" y="1090"/>
                </a:cubicBezTo>
                <a:cubicBezTo>
                  <a:pt x="878" y="1077"/>
                  <a:pt x="856" y="1072"/>
                  <a:pt x="840" y="1064"/>
                </a:cubicBezTo>
                <a:cubicBezTo>
                  <a:pt x="819" y="1086"/>
                  <a:pt x="798" y="1052"/>
                  <a:pt x="780" y="1064"/>
                </a:cubicBezTo>
                <a:cubicBezTo>
                  <a:pt x="750" y="1084"/>
                  <a:pt x="717" y="1076"/>
                  <a:pt x="685" y="1078"/>
                </a:cubicBezTo>
                <a:cubicBezTo>
                  <a:pt x="657" y="1080"/>
                  <a:pt x="627" y="1073"/>
                  <a:pt x="600" y="1091"/>
                </a:cubicBezTo>
                <a:cubicBezTo>
                  <a:pt x="592" y="1096"/>
                  <a:pt x="574" y="1094"/>
                  <a:pt x="563" y="1090"/>
                </a:cubicBezTo>
                <a:cubicBezTo>
                  <a:pt x="545" y="1085"/>
                  <a:pt x="524" y="1079"/>
                  <a:pt x="512" y="1067"/>
                </a:cubicBezTo>
                <a:cubicBezTo>
                  <a:pt x="488" y="1045"/>
                  <a:pt x="467" y="1038"/>
                  <a:pt x="436" y="1058"/>
                </a:cubicBezTo>
                <a:cubicBezTo>
                  <a:pt x="429" y="1063"/>
                  <a:pt x="409" y="1059"/>
                  <a:pt x="400" y="1053"/>
                </a:cubicBezTo>
                <a:cubicBezTo>
                  <a:pt x="386" y="1044"/>
                  <a:pt x="371" y="1042"/>
                  <a:pt x="355" y="1042"/>
                </a:cubicBezTo>
                <a:cubicBezTo>
                  <a:pt x="354" y="1033"/>
                  <a:pt x="348" y="1026"/>
                  <a:pt x="339" y="1026"/>
                </a:cubicBezTo>
                <a:cubicBezTo>
                  <a:pt x="285" y="1029"/>
                  <a:pt x="230" y="1017"/>
                  <a:pt x="177" y="1040"/>
                </a:cubicBezTo>
                <a:cubicBezTo>
                  <a:pt x="164" y="1046"/>
                  <a:pt x="154" y="1033"/>
                  <a:pt x="146" y="1024"/>
                </a:cubicBezTo>
                <a:cubicBezTo>
                  <a:pt x="142" y="1020"/>
                  <a:pt x="139" y="1020"/>
                  <a:pt x="138" y="1021"/>
                </a:cubicBezTo>
                <a:cubicBezTo>
                  <a:pt x="138" y="1021"/>
                  <a:pt x="139" y="1020"/>
                  <a:pt x="141" y="1018"/>
                </a:cubicBezTo>
                <a:cubicBezTo>
                  <a:pt x="154" y="1002"/>
                  <a:pt x="170" y="988"/>
                  <a:pt x="188" y="976"/>
                </a:cubicBezTo>
                <a:cubicBezTo>
                  <a:pt x="199" y="969"/>
                  <a:pt x="211" y="981"/>
                  <a:pt x="223" y="985"/>
                </a:cubicBezTo>
                <a:cubicBezTo>
                  <a:pt x="250" y="993"/>
                  <a:pt x="279" y="993"/>
                  <a:pt x="307" y="986"/>
                </a:cubicBezTo>
                <a:cubicBezTo>
                  <a:pt x="311" y="985"/>
                  <a:pt x="313" y="979"/>
                  <a:pt x="315" y="974"/>
                </a:cubicBezTo>
                <a:cubicBezTo>
                  <a:pt x="325" y="974"/>
                  <a:pt x="334" y="973"/>
                  <a:pt x="344" y="973"/>
                </a:cubicBezTo>
                <a:cubicBezTo>
                  <a:pt x="369" y="972"/>
                  <a:pt x="373" y="968"/>
                  <a:pt x="375" y="950"/>
                </a:cubicBezTo>
                <a:cubicBezTo>
                  <a:pt x="377" y="930"/>
                  <a:pt x="372" y="925"/>
                  <a:pt x="351" y="921"/>
                </a:cubicBezTo>
                <a:cubicBezTo>
                  <a:pt x="345" y="920"/>
                  <a:pt x="337" y="921"/>
                  <a:pt x="331" y="920"/>
                </a:cubicBezTo>
                <a:cubicBezTo>
                  <a:pt x="322" y="918"/>
                  <a:pt x="314" y="914"/>
                  <a:pt x="317" y="902"/>
                </a:cubicBezTo>
                <a:cubicBezTo>
                  <a:pt x="319" y="893"/>
                  <a:pt x="326" y="888"/>
                  <a:pt x="336" y="887"/>
                </a:cubicBezTo>
                <a:cubicBezTo>
                  <a:pt x="359" y="886"/>
                  <a:pt x="385" y="890"/>
                  <a:pt x="403" y="881"/>
                </a:cubicBezTo>
                <a:cubicBezTo>
                  <a:pt x="432" y="868"/>
                  <a:pt x="460" y="867"/>
                  <a:pt x="489" y="869"/>
                </a:cubicBezTo>
                <a:cubicBezTo>
                  <a:pt x="522" y="872"/>
                  <a:pt x="547" y="847"/>
                  <a:pt x="582" y="851"/>
                </a:cubicBezTo>
                <a:cubicBezTo>
                  <a:pt x="611" y="855"/>
                  <a:pt x="643" y="858"/>
                  <a:pt x="669" y="849"/>
                </a:cubicBezTo>
                <a:cubicBezTo>
                  <a:pt x="700" y="838"/>
                  <a:pt x="730" y="835"/>
                  <a:pt x="761" y="830"/>
                </a:cubicBezTo>
                <a:cubicBezTo>
                  <a:pt x="764" y="829"/>
                  <a:pt x="766" y="822"/>
                  <a:pt x="768" y="818"/>
                </a:cubicBezTo>
                <a:cubicBezTo>
                  <a:pt x="707" y="817"/>
                  <a:pt x="645" y="817"/>
                  <a:pt x="584" y="817"/>
                </a:cubicBezTo>
                <a:cubicBezTo>
                  <a:pt x="564" y="817"/>
                  <a:pt x="547" y="820"/>
                  <a:pt x="528" y="826"/>
                </a:cubicBezTo>
                <a:cubicBezTo>
                  <a:pt x="488" y="839"/>
                  <a:pt x="445" y="839"/>
                  <a:pt x="404" y="830"/>
                </a:cubicBezTo>
                <a:cubicBezTo>
                  <a:pt x="389" y="826"/>
                  <a:pt x="377" y="816"/>
                  <a:pt x="359" y="817"/>
                </a:cubicBezTo>
                <a:cubicBezTo>
                  <a:pt x="305" y="821"/>
                  <a:pt x="249" y="808"/>
                  <a:pt x="196" y="833"/>
                </a:cubicBezTo>
                <a:cubicBezTo>
                  <a:pt x="186" y="838"/>
                  <a:pt x="171" y="835"/>
                  <a:pt x="158" y="834"/>
                </a:cubicBezTo>
                <a:cubicBezTo>
                  <a:pt x="152" y="834"/>
                  <a:pt x="147" y="829"/>
                  <a:pt x="141" y="826"/>
                </a:cubicBezTo>
                <a:cubicBezTo>
                  <a:pt x="146" y="823"/>
                  <a:pt x="150" y="819"/>
                  <a:pt x="155" y="817"/>
                </a:cubicBezTo>
                <a:cubicBezTo>
                  <a:pt x="202" y="798"/>
                  <a:pt x="253" y="791"/>
                  <a:pt x="303" y="783"/>
                </a:cubicBezTo>
                <a:cubicBezTo>
                  <a:pt x="325" y="779"/>
                  <a:pt x="348" y="782"/>
                  <a:pt x="371" y="781"/>
                </a:cubicBezTo>
                <a:cubicBezTo>
                  <a:pt x="380" y="780"/>
                  <a:pt x="389" y="775"/>
                  <a:pt x="397" y="771"/>
                </a:cubicBezTo>
                <a:cubicBezTo>
                  <a:pt x="402" y="768"/>
                  <a:pt x="407" y="762"/>
                  <a:pt x="408" y="757"/>
                </a:cubicBezTo>
                <a:cubicBezTo>
                  <a:pt x="409" y="755"/>
                  <a:pt x="401" y="749"/>
                  <a:pt x="396" y="749"/>
                </a:cubicBezTo>
                <a:cubicBezTo>
                  <a:pt x="380" y="747"/>
                  <a:pt x="364" y="747"/>
                  <a:pt x="347" y="746"/>
                </a:cubicBezTo>
                <a:cubicBezTo>
                  <a:pt x="345" y="745"/>
                  <a:pt x="342" y="742"/>
                  <a:pt x="340" y="740"/>
                </a:cubicBezTo>
                <a:cubicBezTo>
                  <a:pt x="340" y="740"/>
                  <a:pt x="342" y="736"/>
                  <a:pt x="344" y="735"/>
                </a:cubicBezTo>
                <a:cubicBezTo>
                  <a:pt x="360" y="726"/>
                  <a:pt x="381" y="731"/>
                  <a:pt x="399" y="720"/>
                </a:cubicBezTo>
                <a:cubicBezTo>
                  <a:pt x="431" y="700"/>
                  <a:pt x="469" y="691"/>
                  <a:pt x="508" y="696"/>
                </a:cubicBezTo>
                <a:cubicBezTo>
                  <a:pt x="568" y="704"/>
                  <a:pt x="622" y="678"/>
                  <a:pt x="680" y="675"/>
                </a:cubicBezTo>
                <a:cubicBezTo>
                  <a:pt x="682" y="675"/>
                  <a:pt x="685" y="672"/>
                  <a:pt x="687" y="670"/>
                </a:cubicBezTo>
                <a:cubicBezTo>
                  <a:pt x="686" y="668"/>
                  <a:pt x="684" y="665"/>
                  <a:pt x="682" y="665"/>
                </a:cubicBezTo>
                <a:cubicBezTo>
                  <a:pt x="676" y="663"/>
                  <a:pt x="670" y="660"/>
                  <a:pt x="664" y="661"/>
                </a:cubicBezTo>
                <a:cubicBezTo>
                  <a:pt x="593" y="665"/>
                  <a:pt x="520" y="647"/>
                  <a:pt x="452" y="677"/>
                </a:cubicBezTo>
                <a:cubicBezTo>
                  <a:pt x="420" y="677"/>
                  <a:pt x="387" y="677"/>
                  <a:pt x="355" y="677"/>
                </a:cubicBezTo>
                <a:cubicBezTo>
                  <a:pt x="352" y="667"/>
                  <a:pt x="345" y="660"/>
                  <a:pt x="331" y="660"/>
                </a:cubicBezTo>
                <a:cubicBezTo>
                  <a:pt x="320" y="660"/>
                  <a:pt x="308" y="660"/>
                  <a:pt x="297" y="660"/>
                </a:cubicBezTo>
                <a:cubicBezTo>
                  <a:pt x="298" y="652"/>
                  <a:pt x="303" y="646"/>
                  <a:pt x="312" y="645"/>
                </a:cubicBezTo>
                <a:cubicBezTo>
                  <a:pt x="333" y="643"/>
                  <a:pt x="354" y="643"/>
                  <a:pt x="375" y="643"/>
                </a:cubicBezTo>
                <a:cubicBezTo>
                  <a:pt x="381" y="633"/>
                  <a:pt x="393" y="619"/>
                  <a:pt x="390" y="616"/>
                </a:cubicBezTo>
                <a:cubicBezTo>
                  <a:pt x="376" y="601"/>
                  <a:pt x="377" y="584"/>
                  <a:pt x="373" y="568"/>
                </a:cubicBezTo>
                <a:cubicBezTo>
                  <a:pt x="372" y="563"/>
                  <a:pt x="354" y="557"/>
                  <a:pt x="349" y="559"/>
                </a:cubicBezTo>
                <a:cubicBezTo>
                  <a:pt x="332" y="568"/>
                  <a:pt x="315" y="575"/>
                  <a:pt x="294" y="573"/>
                </a:cubicBezTo>
                <a:cubicBezTo>
                  <a:pt x="241" y="568"/>
                  <a:pt x="194" y="592"/>
                  <a:pt x="143" y="597"/>
                </a:cubicBezTo>
                <a:cubicBezTo>
                  <a:pt x="135" y="598"/>
                  <a:pt x="128" y="611"/>
                  <a:pt x="119" y="598"/>
                </a:cubicBezTo>
                <a:cubicBezTo>
                  <a:pt x="115" y="593"/>
                  <a:pt x="124" y="580"/>
                  <a:pt x="137" y="573"/>
                </a:cubicBezTo>
                <a:cubicBezTo>
                  <a:pt x="160" y="562"/>
                  <a:pt x="183" y="554"/>
                  <a:pt x="211" y="556"/>
                </a:cubicBezTo>
                <a:cubicBezTo>
                  <a:pt x="237" y="557"/>
                  <a:pt x="263" y="555"/>
                  <a:pt x="289" y="551"/>
                </a:cubicBezTo>
                <a:cubicBezTo>
                  <a:pt x="297" y="550"/>
                  <a:pt x="306" y="541"/>
                  <a:pt x="309" y="534"/>
                </a:cubicBezTo>
                <a:cubicBezTo>
                  <a:pt x="311" y="529"/>
                  <a:pt x="303" y="519"/>
                  <a:pt x="297" y="515"/>
                </a:cubicBezTo>
                <a:cubicBezTo>
                  <a:pt x="285" y="506"/>
                  <a:pt x="270" y="501"/>
                  <a:pt x="258" y="493"/>
                </a:cubicBezTo>
                <a:cubicBezTo>
                  <a:pt x="256" y="491"/>
                  <a:pt x="257" y="479"/>
                  <a:pt x="260" y="478"/>
                </a:cubicBezTo>
                <a:cubicBezTo>
                  <a:pt x="278" y="471"/>
                  <a:pt x="298" y="470"/>
                  <a:pt x="314" y="461"/>
                </a:cubicBezTo>
                <a:cubicBezTo>
                  <a:pt x="354" y="439"/>
                  <a:pt x="397" y="432"/>
                  <a:pt x="443" y="435"/>
                </a:cubicBezTo>
                <a:cubicBezTo>
                  <a:pt x="456" y="436"/>
                  <a:pt x="469" y="433"/>
                  <a:pt x="482" y="434"/>
                </a:cubicBezTo>
                <a:cubicBezTo>
                  <a:pt x="521" y="436"/>
                  <a:pt x="555" y="425"/>
                  <a:pt x="578" y="401"/>
                </a:cubicBezTo>
                <a:cubicBezTo>
                  <a:pt x="606" y="372"/>
                  <a:pt x="644" y="366"/>
                  <a:pt x="679" y="353"/>
                </a:cubicBezTo>
                <a:cubicBezTo>
                  <a:pt x="701" y="344"/>
                  <a:pt x="730" y="349"/>
                  <a:pt x="738" y="320"/>
                </a:cubicBezTo>
                <a:cubicBezTo>
                  <a:pt x="740" y="312"/>
                  <a:pt x="759" y="339"/>
                  <a:pt x="767" y="321"/>
                </a:cubicBezTo>
                <a:cubicBezTo>
                  <a:pt x="794" y="260"/>
                  <a:pt x="859" y="247"/>
                  <a:pt x="918" y="229"/>
                </a:cubicBezTo>
                <a:cubicBezTo>
                  <a:pt x="939" y="222"/>
                  <a:pt x="961" y="219"/>
                  <a:pt x="982" y="212"/>
                </a:cubicBezTo>
                <a:cubicBezTo>
                  <a:pt x="1005" y="204"/>
                  <a:pt x="1034" y="209"/>
                  <a:pt x="1060" y="209"/>
                </a:cubicBezTo>
                <a:cubicBezTo>
                  <a:pt x="1079" y="209"/>
                  <a:pt x="1097" y="188"/>
                  <a:pt x="1118" y="205"/>
                </a:cubicBezTo>
                <a:cubicBezTo>
                  <a:pt x="1131" y="196"/>
                  <a:pt x="1143" y="187"/>
                  <a:pt x="1155" y="177"/>
                </a:cubicBezTo>
                <a:cubicBezTo>
                  <a:pt x="1170" y="190"/>
                  <a:pt x="1182" y="186"/>
                  <a:pt x="1197" y="176"/>
                </a:cubicBezTo>
                <a:cubicBezTo>
                  <a:pt x="1206" y="169"/>
                  <a:pt x="1224" y="160"/>
                  <a:pt x="1231" y="163"/>
                </a:cubicBezTo>
                <a:cubicBezTo>
                  <a:pt x="1254" y="176"/>
                  <a:pt x="1272" y="157"/>
                  <a:pt x="1292" y="158"/>
                </a:cubicBezTo>
                <a:cubicBezTo>
                  <a:pt x="1349" y="161"/>
                  <a:pt x="1398" y="138"/>
                  <a:pt x="1449" y="121"/>
                </a:cubicBezTo>
                <a:cubicBezTo>
                  <a:pt x="1457" y="119"/>
                  <a:pt x="1459" y="114"/>
                  <a:pt x="1455" y="110"/>
                </a:cubicBezTo>
                <a:cubicBezTo>
                  <a:pt x="1452" y="108"/>
                  <a:pt x="1449" y="105"/>
                  <a:pt x="1447" y="105"/>
                </a:cubicBezTo>
                <a:cubicBezTo>
                  <a:pt x="1408" y="105"/>
                  <a:pt x="1366" y="100"/>
                  <a:pt x="1329" y="108"/>
                </a:cubicBezTo>
                <a:cubicBezTo>
                  <a:pt x="1295" y="115"/>
                  <a:pt x="1261" y="121"/>
                  <a:pt x="1227" y="130"/>
                </a:cubicBezTo>
                <a:cubicBezTo>
                  <a:pt x="1181" y="143"/>
                  <a:pt x="1132" y="145"/>
                  <a:pt x="1092" y="173"/>
                </a:cubicBezTo>
                <a:cubicBezTo>
                  <a:pt x="1086" y="178"/>
                  <a:pt x="1073" y="176"/>
                  <a:pt x="1063" y="175"/>
                </a:cubicBezTo>
                <a:cubicBezTo>
                  <a:pt x="1059" y="175"/>
                  <a:pt x="1054" y="169"/>
                  <a:pt x="1050" y="166"/>
                </a:cubicBezTo>
                <a:cubicBezTo>
                  <a:pt x="1076" y="141"/>
                  <a:pt x="1097" y="113"/>
                  <a:pt x="1140" y="104"/>
                </a:cubicBezTo>
                <a:cubicBezTo>
                  <a:pt x="1174" y="96"/>
                  <a:pt x="1209" y="92"/>
                  <a:pt x="1243" y="84"/>
                </a:cubicBezTo>
                <a:cubicBezTo>
                  <a:pt x="1278" y="75"/>
                  <a:pt x="1311" y="70"/>
                  <a:pt x="1347" y="70"/>
                </a:cubicBezTo>
                <a:cubicBezTo>
                  <a:pt x="1363" y="70"/>
                  <a:pt x="1382" y="71"/>
                  <a:pt x="1395" y="64"/>
                </a:cubicBezTo>
                <a:cubicBezTo>
                  <a:pt x="1417" y="53"/>
                  <a:pt x="1439" y="55"/>
                  <a:pt x="1461" y="54"/>
                </a:cubicBezTo>
                <a:cubicBezTo>
                  <a:pt x="1509" y="52"/>
                  <a:pt x="1558" y="59"/>
                  <a:pt x="1604" y="38"/>
                </a:cubicBezTo>
                <a:cubicBezTo>
                  <a:pt x="1614" y="33"/>
                  <a:pt x="1630" y="36"/>
                  <a:pt x="1643" y="37"/>
                </a:cubicBezTo>
                <a:cubicBezTo>
                  <a:pt x="1647" y="37"/>
                  <a:pt x="1651" y="43"/>
                  <a:pt x="1655" y="46"/>
                </a:cubicBezTo>
                <a:cubicBezTo>
                  <a:pt x="1652" y="48"/>
                  <a:pt x="1649" y="51"/>
                  <a:pt x="1647" y="51"/>
                </a:cubicBezTo>
                <a:cubicBezTo>
                  <a:pt x="1619" y="47"/>
                  <a:pt x="1599" y="65"/>
                  <a:pt x="1575" y="72"/>
                </a:cubicBezTo>
                <a:cubicBezTo>
                  <a:pt x="1572" y="72"/>
                  <a:pt x="1570" y="78"/>
                  <a:pt x="1567" y="82"/>
                </a:cubicBezTo>
                <a:cubicBezTo>
                  <a:pt x="1573" y="84"/>
                  <a:pt x="1578" y="87"/>
                  <a:pt x="1584" y="87"/>
                </a:cubicBezTo>
                <a:cubicBezTo>
                  <a:pt x="1594" y="88"/>
                  <a:pt x="1606" y="91"/>
                  <a:pt x="1614" y="87"/>
                </a:cubicBezTo>
                <a:cubicBezTo>
                  <a:pt x="1656" y="66"/>
                  <a:pt x="1702" y="70"/>
                  <a:pt x="1747" y="70"/>
                </a:cubicBezTo>
                <a:cubicBezTo>
                  <a:pt x="1766" y="69"/>
                  <a:pt x="1778" y="66"/>
                  <a:pt x="1779" y="47"/>
                </a:cubicBezTo>
                <a:cubicBezTo>
                  <a:pt x="1780" y="39"/>
                  <a:pt x="1787" y="37"/>
                  <a:pt x="1792" y="42"/>
                </a:cubicBezTo>
                <a:cubicBezTo>
                  <a:pt x="1805" y="53"/>
                  <a:pt x="1820" y="54"/>
                  <a:pt x="1836" y="52"/>
                </a:cubicBezTo>
                <a:cubicBezTo>
                  <a:pt x="1837" y="44"/>
                  <a:pt x="1835" y="35"/>
                  <a:pt x="1839" y="29"/>
                </a:cubicBezTo>
                <a:cubicBezTo>
                  <a:pt x="1844" y="23"/>
                  <a:pt x="1855" y="20"/>
                  <a:pt x="1864" y="19"/>
                </a:cubicBezTo>
                <a:cubicBezTo>
                  <a:pt x="1873" y="17"/>
                  <a:pt x="1884" y="18"/>
                  <a:pt x="1893" y="18"/>
                </a:cubicBezTo>
                <a:cubicBezTo>
                  <a:pt x="1972" y="18"/>
                  <a:pt x="2051" y="15"/>
                  <a:pt x="2129" y="18"/>
                </a:cubicBezTo>
                <a:cubicBezTo>
                  <a:pt x="2152" y="18"/>
                  <a:pt x="2173" y="-3"/>
                  <a:pt x="2192" y="11"/>
                </a:cubicBezTo>
                <a:cubicBezTo>
                  <a:pt x="2215" y="27"/>
                  <a:pt x="2233" y="-3"/>
                  <a:pt x="2253" y="10"/>
                </a:cubicBezTo>
                <a:cubicBezTo>
                  <a:pt x="2273" y="23"/>
                  <a:pt x="2297" y="17"/>
                  <a:pt x="2320" y="17"/>
                </a:cubicBezTo>
                <a:cubicBezTo>
                  <a:pt x="2362" y="19"/>
                  <a:pt x="2405" y="18"/>
                  <a:pt x="2448" y="19"/>
                </a:cubicBezTo>
                <a:cubicBezTo>
                  <a:pt x="2460" y="20"/>
                  <a:pt x="2476" y="19"/>
                  <a:pt x="2485" y="25"/>
                </a:cubicBezTo>
                <a:cubicBezTo>
                  <a:pt x="2499" y="34"/>
                  <a:pt x="2506" y="27"/>
                  <a:pt x="2517" y="23"/>
                </a:cubicBezTo>
                <a:cubicBezTo>
                  <a:pt x="2526" y="20"/>
                  <a:pt x="2537" y="38"/>
                  <a:pt x="2550" y="26"/>
                </a:cubicBezTo>
                <a:cubicBezTo>
                  <a:pt x="2563" y="14"/>
                  <a:pt x="2576" y="40"/>
                  <a:pt x="2592" y="26"/>
                </a:cubicBezTo>
                <a:cubicBezTo>
                  <a:pt x="2607" y="13"/>
                  <a:pt x="2629" y="20"/>
                  <a:pt x="2648" y="19"/>
                </a:cubicBezTo>
                <a:cubicBezTo>
                  <a:pt x="2665" y="18"/>
                  <a:pt x="2681" y="18"/>
                  <a:pt x="2698" y="18"/>
                </a:cubicBezTo>
                <a:cubicBezTo>
                  <a:pt x="2740" y="18"/>
                  <a:pt x="2783" y="18"/>
                  <a:pt x="2825" y="17"/>
                </a:cubicBezTo>
                <a:cubicBezTo>
                  <a:pt x="2842" y="17"/>
                  <a:pt x="2862" y="21"/>
                  <a:pt x="2873" y="14"/>
                </a:cubicBezTo>
                <a:cubicBezTo>
                  <a:pt x="2907" y="-6"/>
                  <a:pt x="2943" y="2"/>
                  <a:pt x="2978" y="2"/>
                </a:cubicBezTo>
                <a:cubicBezTo>
                  <a:pt x="3017" y="1"/>
                  <a:pt x="3056" y="4"/>
                  <a:pt x="3095" y="6"/>
                </a:cubicBezTo>
                <a:cubicBezTo>
                  <a:pt x="3110" y="26"/>
                  <a:pt x="3138" y="-8"/>
                  <a:pt x="3153" y="16"/>
                </a:cubicBezTo>
                <a:cubicBezTo>
                  <a:pt x="3176" y="17"/>
                  <a:pt x="3199" y="21"/>
                  <a:pt x="3221" y="18"/>
                </a:cubicBezTo>
                <a:cubicBezTo>
                  <a:pt x="3247" y="15"/>
                  <a:pt x="3263" y="33"/>
                  <a:pt x="3285" y="34"/>
                </a:cubicBezTo>
                <a:cubicBezTo>
                  <a:pt x="3320" y="37"/>
                  <a:pt x="3355" y="31"/>
                  <a:pt x="3390" y="48"/>
                </a:cubicBezTo>
                <a:cubicBezTo>
                  <a:pt x="3419" y="63"/>
                  <a:pt x="3462" y="45"/>
                  <a:pt x="3491" y="69"/>
                </a:cubicBezTo>
                <a:cubicBezTo>
                  <a:pt x="3530" y="68"/>
                  <a:pt x="3569" y="68"/>
                  <a:pt x="3608" y="66"/>
                </a:cubicBezTo>
                <a:cubicBezTo>
                  <a:pt x="3611" y="66"/>
                  <a:pt x="3613" y="59"/>
                  <a:pt x="3616" y="54"/>
                </a:cubicBezTo>
                <a:cubicBezTo>
                  <a:pt x="3622" y="53"/>
                  <a:pt x="3629" y="53"/>
                  <a:pt x="3635" y="52"/>
                </a:cubicBezTo>
                <a:cubicBezTo>
                  <a:pt x="3639" y="39"/>
                  <a:pt x="3651" y="33"/>
                  <a:pt x="3663" y="38"/>
                </a:cubicBezTo>
                <a:cubicBezTo>
                  <a:pt x="3678" y="44"/>
                  <a:pt x="3686" y="48"/>
                  <a:pt x="3704" y="41"/>
                </a:cubicBezTo>
                <a:cubicBezTo>
                  <a:pt x="3719" y="35"/>
                  <a:pt x="3733" y="17"/>
                  <a:pt x="3754" y="27"/>
                </a:cubicBezTo>
                <a:cubicBezTo>
                  <a:pt x="3775" y="38"/>
                  <a:pt x="3788" y="19"/>
                  <a:pt x="3806" y="16"/>
                </a:cubicBezTo>
                <a:cubicBezTo>
                  <a:pt x="3846" y="11"/>
                  <a:pt x="3884" y="-11"/>
                  <a:pt x="3925" y="16"/>
                </a:cubicBezTo>
                <a:cubicBezTo>
                  <a:pt x="3934" y="22"/>
                  <a:pt x="3951" y="18"/>
                  <a:pt x="3964" y="18"/>
                </a:cubicBezTo>
                <a:cubicBezTo>
                  <a:pt x="3994" y="19"/>
                  <a:pt x="4023" y="19"/>
                  <a:pt x="4053" y="20"/>
                </a:cubicBezTo>
                <a:cubicBezTo>
                  <a:pt x="4062" y="20"/>
                  <a:pt x="4069" y="26"/>
                  <a:pt x="4071" y="35"/>
                </a:cubicBezTo>
                <a:cubicBezTo>
                  <a:pt x="4080" y="35"/>
                  <a:pt x="4090" y="36"/>
                  <a:pt x="4099" y="35"/>
                </a:cubicBezTo>
                <a:cubicBezTo>
                  <a:pt x="4132" y="33"/>
                  <a:pt x="4161" y="44"/>
                  <a:pt x="4191" y="51"/>
                </a:cubicBezTo>
                <a:cubicBezTo>
                  <a:pt x="4215" y="56"/>
                  <a:pt x="4231" y="66"/>
                  <a:pt x="4249" y="78"/>
                </a:cubicBezTo>
                <a:cubicBezTo>
                  <a:pt x="4269" y="92"/>
                  <a:pt x="4290" y="91"/>
                  <a:pt x="4311" y="78"/>
                </a:cubicBezTo>
                <a:cubicBezTo>
                  <a:pt x="4333" y="64"/>
                  <a:pt x="4349" y="75"/>
                  <a:pt x="4347" y="97"/>
                </a:cubicBezTo>
                <a:cubicBezTo>
                  <a:pt x="4346" y="105"/>
                  <a:pt x="4347" y="114"/>
                  <a:pt x="4347" y="122"/>
                </a:cubicBezTo>
                <a:cubicBezTo>
                  <a:pt x="4348" y="132"/>
                  <a:pt x="4356" y="138"/>
                  <a:pt x="4365" y="138"/>
                </a:cubicBezTo>
                <a:cubicBezTo>
                  <a:pt x="4382" y="140"/>
                  <a:pt x="4398" y="139"/>
                  <a:pt x="4414" y="139"/>
                </a:cubicBezTo>
                <a:cubicBezTo>
                  <a:pt x="4450" y="140"/>
                  <a:pt x="4487" y="135"/>
                  <a:pt x="4521" y="142"/>
                </a:cubicBezTo>
                <a:cubicBezTo>
                  <a:pt x="4555" y="148"/>
                  <a:pt x="4586" y="165"/>
                  <a:pt x="4617" y="179"/>
                </a:cubicBezTo>
                <a:cubicBezTo>
                  <a:pt x="4632" y="186"/>
                  <a:pt x="4647" y="188"/>
                  <a:pt x="4662" y="193"/>
                </a:cubicBezTo>
                <a:cubicBezTo>
                  <a:pt x="4701" y="204"/>
                  <a:pt x="4740" y="216"/>
                  <a:pt x="4776" y="233"/>
                </a:cubicBezTo>
                <a:cubicBezTo>
                  <a:pt x="4798" y="243"/>
                  <a:pt x="4819" y="242"/>
                  <a:pt x="4841" y="245"/>
                </a:cubicBezTo>
                <a:cubicBezTo>
                  <a:pt x="4843" y="253"/>
                  <a:pt x="4849" y="259"/>
                  <a:pt x="4858" y="260"/>
                </a:cubicBezTo>
                <a:cubicBezTo>
                  <a:pt x="4868" y="262"/>
                  <a:pt x="4878" y="262"/>
                  <a:pt x="4887" y="263"/>
                </a:cubicBezTo>
                <a:cubicBezTo>
                  <a:pt x="4890" y="263"/>
                  <a:pt x="4892" y="266"/>
                  <a:pt x="4895" y="268"/>
                </a:cubicBezTo>
                <a:cubicBezTo>
                  <a:pt x="4891" y="271"/>
                  <a:pt x="4888" y="276"/>
                  <a:pt x="4884" y="278"/>
                </a:cubicBezTo>
                <a:cubicBezTo>
                  <a:pt x="4878" y="280"/>
                  <a:pt x="4871" y="278"/>
                  <a:pt x="4865" y="279"/>
                </a:cubicBezTo>
                <a:cubicBezTo>
                  <a:pt x="4859" y="280"/>
                  <a:pt x="4853" y="283"/>
                  <a:pt x="4847" y="285"/>
                </a:cubicBezTo>
                <a:cubicBezTo>
                  <a:pt x="4850" y="288"/>
                  <a:pt x="4851" y="294"/>
                  <a:pt x="4855" y="295"/>
                </a:cubicBezTo>
                <a:cubicBezTo>
                  <a:pt x="4884" y="307"/>
                  <a:pt x="4913" y="318"/>
                  <a:pt x="4947" y="315"/>
                </a:cubicBezTo>
                <a:cubicBezTo>
                  <a:pt x="4949" y="315"/>
                  <a:pt x="4952" y="318"/>
                  <a:pt x="4955" y="320"/>
                </a:cubicBezTo>
                <a:cubicBezTo>
                  <a:pt x="4951" y="324"/>
                  <a:pt x="4948" y="329"/>
                  <a:pt x="4944" y="330"/>
                </a:cubicBezTo>
                <a:cubicBezTo>
                  <a:pt x="4914" y="337"/>
                  <a:pt x="4870" y="312"/>
                  <a:pt x="4855" y="358"/>
                </a:cubicBezTo>
                <a:cubicBezTo>
                  <a:pt x="4854" y="361"/>
                  <a:pt x="4844" y="363"/>
                  <a:pt x="4838" y="363"/>
                </a:cubicBezTo>
                <a:cubicBezTo>
                  <a:pt x="4828" y="364"/>
                  <a:pt x="4818" y="365"/>
                  <a:pt x="4809" y="364"/>
                </a:cubicBezTo>
                <a:cubicBezTo>
                  <a:pt x="4757" y="361"/>
                  <a:pt x="4704" y="375"/>
                  <a:pt x="4655" y="353"/>
                </a:cubicBezTo>
                <a:cubicBezTo>
                  <a:pt x="4651" y="351"/>
                  <a:pt x="4640" y="362"/>
                  <a:pt x="4633" y="367"/>
                </a:cubicBezTo>
                <a:cubicBezTo>
                  <a:pt x="4625" y="372"/>
                  <a:pt x="4625" y="378"/>
                  <a:pt x="4633" y="379"/>
                </a:cubicBezTo>
                <a:cubicBezTo>
                  <a:pt x="4661" y="383"/>
                  <a:pt x="4694" y="380"/>
                  <a:pt x="4718" y="390"/>
                </a:cubicBezTo>
                <a:cubicBezTo>
                  <a:pt x="4747" y="403"/>
                  <a:pt x="4776" y="396"/>
                  <a:pt x="4804" y="402"/>
                </a:cubicBezTo>
                <a:cubicBezTo>
                  <a:pt x="4813" y="403"/>
                  <a:pt x="4820" y="408"/>
                  <a:pt x="4820" y="417"/>
                </a:cubicBezTo>
                <a:cubicBezTo>
                  <a:pt x="4740" y="414"/>
                  <a:pt x="4660" y="427"/>
                  <a:pt x="4580" y="403"/>
                </a:cubicBezTo>
                <a:cubicBezTo>
                  <a:pt x="4533" y="389"/>
                  <a:pt x="4485" y="410"/>
                  <a:pt x="4438" y="420"/>
                </a:cubicBezTo>
                <a:cubicBezTo>
                  <a:pt x="4422" y="423"/>
                  <a:pt x="4434" y="432"/>
                  <a:pt x="4439" y="438"/>
                </a:cubicBezTo>
                <a:cubicBezTo>
                  <a:pt x="4445" y="444"/>
                  <a:pt x="4454" y="449"/>
                  <a:pt x="4459" y="457"/>
                </a:cubicBezTo>
                <a:cubicBezTo>
                  <a:pt x="4467" y="470"/>
                  <a:pt x="4453" y="468"/>
                  <a:pt x="4445" y="469"/>
                </a:cubicBezTo>
                <a:cubicBezTo>
                  <a:pt x="4439" y="470"/>
                  <a:pt x="4434" y="470"/>
                  <a:pt x="4428" y="470"/>
                </a:cubicBezTo>
                <a:cubicBezTo>
                  <a:pt x="4430" y="475"/>
                  <a:pt x="4432" y="482"/>
                  <a:pt x="4435" y="482"/>
                </a:cubicBezTo>
                <a:cubicBezTo>
                  <a:pt x="4458" y="485"/>
                  <a:pt x="4482" y="490"/>
                  <a:pt x="4503" y="487"/>
                </a:cubicBezTo>
                <a:cubicBezTo>
                  <a:pt x="4527" y="483"/>
                  <a:pt x="4543" y="507"/>
                  <a:pt x="4565" y="495"/>
                </a:cubicBezTo>
                <a:cubicBezTo>
                  <a:pt x="4578" y="489"/>
                  <a:pt x="4583" y="494"/>
                  <a:pt x="4582" y="504"/>
                </a:cubicBezTo>
                <a:cubicBezTo>
                  <a:pt x="4582" y="509"/>
                  <a:pt x="4578" y="516"/>
                  <a:pt x="4574" y="517"/>
                </a:cubicBezTo>
                <a:cubicBezTo>
                  <a:pt x="4562" y="521"/>
                  <a:pt x="4549" y="521"/>
                  <a:pt x="4536" y="524"/>
                </a:cubicBezTo>
                <a:cubicBezTo>
                  <a:pt x="4534" y="524"/>
                  <a:pt x="4531" y="527"/>
                  <a:pt x="4529" y="529"/>
                </a:cubicBezTo>
                <a:cubicBezTo>
                  <a:pt x="4529" y="530"/>
                  <a:pt x="4532" y="534"/>
                  <a:pt x="4533" y="534"/>
                </a:cubicBezTo>
                <a:cubicBezTo>
                  <a:pt x="4549" y="537"/>
                  <a:pt x="4565" y="538"/>
                  <a:pt x="4581" y="540"/>
                </a:cubicBezTo>
                <a:cubicBezTo>
                  <a:pt x="4587" y="541"/>
                  <a:pt x="4598" y="545"/>
                  <a:pt x="4598" y="546"/>
                </a:cubicBezTo>
                <a:cubicBezTo>
                  <a:pt x="4595" y="556"/>
                  <a:pt x="4587" y="556"/>
                  <a:pt x="4577" y="556"/>
                </a:cubicBezTo>
                <a:cubicBezTo>
                  <a:pt x="4538" y="557"/>
                  <a:pt x="4499" y="557"/>
                  <a:pt x="4459" y="558"/>
                </a:cubicBezTo>
                <a:cubicBezTo>
                  <a:pt x="4457" y="558"/>
                  <a:pt x="4454" y="561"/>
                  <a:pt x="4451" y="563"/>
                </a:cubicBezTo>
                <a:cubicBezTo>
                  <a:pt x="4455" y="566"/>
                  <a:pt x="4458" y="573"/>
                  <a:pt x="4462" y="573"/>
                </a:cubicBezTo>
                <a:cubicBezTo>
                  <a:pt x="4501" y="572"/>
                  <a:pt x="4533" y="595"/>
                  <a:pt x="4575" y="592"/>
                </a:cubicBezTo>
                <a:cubicBezTo>
                  <a:pt x="4640" y="587"/>
                  <a:pt x="4706" y="591"/>
                  <a:pt x="4772" y="592"/>
                </a:cubicBezTo>
                <a:cubicBezTo>
                  <a:pt x="4781" y="592"/>
                  <a:pt x="4798" y="597"/>
                  <a:pt x="4798" y="600"/>
                </a:cubicBezTo>
                <a:cubicBezTo>
                  <a:pt x="4798" y="629"/>
                  <a:pt x="4829" y="625"/>
                  <a:pt x="4845" y="636"/>
                </a:cubicBezTo>
                <a:cubicBezTo>
                  <a:pt x="4865" y="649"/>
                  <a:pt x="4890" y="642"/>
                  <a:pt x="4912" y="643"/>
                </a:cubicBezTo>
                <a:cubicBezTo>
                  <a:pt x="4929" y="644"/>
                  <a:pt x="4945" y="644"/>
                  <a:pt x="4962" y="644"/>
                </a:cubicBezTo>
                <a:cubicBezTo>
                  <a:pt x="4975" y="644"/>
                  <a:pt x="4988" y="643"/>
                  <a:pt x="5001" y="645"/>
                </a:cubicBezTo>
                <a:cubicBezTo>
                  <a:pt x="5006" y="645"/>
                  <a:pt x="5010" y="650"/>
                  <a:pt x="5014" y="653"/>
                </a:cubicBezTo>
                <a:cubicBezTo>
                  <a:pt x="5010" y="658"/>
                  <a:pt x="5006" y="662"/>
                  <a:pt x="5002" y="667"/>
                </a:cubicBezTo>
                <a:cubicBezTo>
                  <a:pt x="4990" y="680"/>
                  <a:pt x="4973" y="678"/>
                  <a:pt x="4956" y="678"/>
                </a:cubicBezTo>
                <a:cubicBezTo>
                  <a:pt x="4799" y="678"/>
                  <a:pt x="4641" y="679"/>
                  <a:pt x="4483" y="678"/>
                </a:cubicBezTo>
                <a:cubicBezTo>
                  <a:pt x="4423" y="677"/>
                  <a:pt x="4371" y="696"/>
                  <a:pt x="4318" y="716"/>
                </a:cubicBezTo>
                <a:cubicBezTo>
                  <a:pt x="4315" y="717"/>
                  <a:pt x="4313" y="720"/>
                  <a:pt x="4311" y="722"/>
                </a:cubicBezTo>
                <a:cubicBezTo>
                  <a:pt x="4313" y="724"/>
                  <a:pt x="4315" y="726"/>
                  <a:pt x="4318" y="727"/>
                </a:cubicBezTo>
                <a:cubicBezTo>
                  <a:pt x="4321" y="729"/>
                  <a:pt x="4324" y="730"/>
                  <a:pt x="4327" y="730"/>
                </a:cubicBezTo>
                <a:cubicBezTo>
                  <a:pt x="4337" y="731"/>
                  <a:pt x="4346" y="731"/>
                  <a:pt x="4356" y="733"/>
                </a:cubicBezTo>
                <a:cubicBezTo>
                  <a:pt x="4359" y="733"/>
                  <a:pt x="4361" y="736"/>
                  <a:pt x="4363" y="738"/>
                </a:cubicBezTo>
                <a:cubicBezTo>
                  <a:pt x="4361" y="740"/>
                  <a:pt x="4360" y="743"/>
                  <a:pt x="4358" y="743"/>
                </a:cubicBezTo>
                <a:cubicBezTo>
                  <a:pt x="4342" y="745"/>
                  <a:pt x="4326" y="748"/>
                  <a:pt x="4310" y="748"/>
                </a:cubicBezTo>
                <a:cubicBezTo>
                  <a:pt x="4285" y="747"/>
                  <a:pt x="4292" y="769"/>
                  <a:pt x="4281" y="777"/>
                </a:cubicBezTo>
                <a:cubicBezTo>
                  <a:pt x="4278" y="778"/>
                  <a:pt x="4270" y="773"/>
                  <a:pt x="4265" y="772"/>
                </a:cubicBezTo>
                <a:cubicBezTo>
                  <a:pt x="4259" y="770"/>
                  <a:pt x="4251" y="765"/>
                  <a:pt x="4248" y="766"/>
                </a:cubicBezTo>
                <a:cubicBezTo>
                  <a:pt x="4216" y="786"/>
                  <a:pt x="4180" y="782"/>
                  <a:pt x="4145" y="784"/>
                </a:cubicBezTo>
                <a:cubicBezTo>
                  <a:pt x="4141" y="784"/>
                  <a:pt x="4138" y="790"/>
                  <a:pt x="4135" y="793"/>
                </a:cubicBezTo>
                <a:cubicBezTo>
                  <a:pt x="4138" y="795"/>
                  <a:pt x="4141" y="798"/>
                  <a:pt x="4143" y="798"/>
                </a:cubicBezTo>
                <a:cubicBezTo>
                  <a:pt x="4166" y="799"/>
                  <a:pt x="4194" y="793"/>
                  <a:pt x="4211" y="802"/>
                </a:cubicBezTo>
                <a:cubicBezTo>
                  <a:pt x="4242" y="817"/>
                  <a:pt x="4274" y="819"/>
                  <a:pt x="4306" y="816"/>
                </a:cubicBezTo>
                <a:cubicBezTo>
                  <a:pt x="4353" y="813"/>
                  <a:pt x="4395" y="829"/>
                  <a:pt x="4438" y="839"/>
                </a:cubicBezTo>
                <a:cubicBezTo>
                  <a:pt x="4453" y="842"/>
                  <a:pt x="4469" y="847"/>
                  <a:pt x="4483" y="853"/>
                </a:cubicBezTo>
                <a:cubicBezTo>
                  <a:pt x="4533" y="871"/>
                  <a:pt x="4581" y="879"/>
                  <a:pt x="4632" y="857"/>
                </a:cubicBezTo>
                <a:cubicBezTo>
                  <a:pt x="4640" y="853"/>
                  <a:pt x="4651" y="853"/>
                  <a:pt x="4661" y="852"/>
                </a:cubicBezTo>
                <a:cubicBezTo>
                  <a:pt x="4694" y="852"/>
                  <a:pt x="4727" y="849"/>
                  <a:pt x="4759" y="852"/>
                </a:cubicBezTo>
                <a:cubicBezTo>
                  <a:pt x="4794" y="856"/>
                  <a:pt x="4821" y="836"/>
                  <a:pt x="4853" y="836"/>
                </a:cubicBezTo>
                <a:cubicBezTo>
                  <a:pt x="4899" y="835"/>
                  <a:pt x="4945" y="835"/>
                  <a:pt x="4991" y="836"/>
                </a:cubicBezTo>
                <a:cubicBezTo>
                  <a:pt x="4999" y="836"/>
                  <a:pt x="5007" y="841"/>
                  <a:pt x="5014" y="844"/>
                </a:cubicBezTo>
                <a:cubicBezTo>
                  <a:pt x="5008" y="846"/>
                  <a:pt x="5003" y="850"/>
                  <a:pt x="4997" y="850"/>
                </a:cubicBezTo>
                <a:cubicBezTo>
                  <a:pt x="4957" y="851"/>
                  <a:pt x="4918" y="851"/>
                  <a:pt x="4878" y="853"/>
                </a:cubicBezTo>
                <a:cubicBezTo>
                  <a:pt x="4874" y="853"/>
                  <a:pt x="4869" y="858"/>
                  <a:pt x="4864" y="861"/>
                </a:cubicBezTo>
                <a:cubicBezTo>
                  <a:pt x="4866" y="863"/>
                  <a:pt x="4869" y="866"/>
                  <a:pt x="4871" y="867"/>
                </a:cubicBezTo>
                <a:cubicBezTo>
                  <a:pt x="4899" y="873"/>
                  <a:pt x="4923" y="890"/>
                  <a:pt x="4954" y="887"/>
                </a:cubicBezTo>
                <a:cubicBezTo>
                  <a:pt x="4980" y="885"/>
                  <a:pt x="5005" y="893"/>
                  <a:pt x="5030" y="898"/>
                </a:cubicBezTo>
                <a:cubicBezTo>
                  <a:pt x="5064" y="906"/>
                  <a:pt x="5098" y="919"/>
                  <a:pt x="5133" y="919"/>
                </a:cubicBezTo>
                <a:cubicBezTo>
                  <a:pt x="5195" y="918"/>
                  <a:pt x="5252" y="947"/>
                  <a:pt x="5315" y="940"/>
                </a:cubicBezTo>
                <a:cubicBezTo>
                  <a:pt x="5344" y="957"/>
                  <a:pt x="5377" y="956"/>
                  <a:pt x="5409" y="957"/>
                </a:cubicBezTo>
                <a:cubicBezTo>
                  <a:pt x="5424" y="957"/>
                  <a:pt x="5433" y="964"/>
                  <a:pt x="5443" y="972"/>
                </a:cubicBezTo>
                <a:cubicBezTo>
                  <a:pt x="5453" y="978"/>
                  <a:pt x="5463" y="984"/>
                  <a:pt x="5473" y="990"/>
                </a:cubicBezTo>
                <a:cubicBezTo>
                  <a:pt x="5476" y="1012"/>
                  <a:pt x="5504" y="1006"/>
                  <a:pt x="5516" y="1020"/>
                </a:cubicBezTo>
                <a:cubicBezTo>
                  <a:pt x="5524" y="1030"/>
                  <a:pt x="5528" y="1035"/>
                  <a:pt x="5520" y="1047"/>
                </a:cubicBezTo>
                <a:cubicBezTo>
                  <a:pt x="5509" y="1066"/>
                  <a:pt x="5516" y="1075"/>
                  <a:pt x="5535" y="1077"/>
                </a:cubicBezTo>
                <a:cubicBezTo>
                  <a:pt x="5551" y="1079"/>
                  <a:pt x="5567" y="1079"/>
                  <a:pt x="5583" y="1082"/>
                </a:cubicBezTo>
                <a:cubicBezTo>
                  <a:pt x="5586" y="1083"/>
                  <a:pt x="5588" y="1089"/>
                  <a:pt x="5590" y="1094"/>
                </a:cubicBezTo>
                <a:cubicBezTo>
                  <a:pt x="5555" y="1094"/>
                  <a:pt x="5518" y="1100"/>
                  <a:pt x="5486" y="1090"/>
                </a:cubicBezTo>
                <a:cubicBezTo>
                  <a:pt x="5451" y="1080"/>
                  <a:pt x="5414" y="1070"/>
                  <a:pt x="5380" y="1055"/>
                </a:cubicBezTo>
                <a:cubicBezTo>
                  <a:pt x="5352" y="1042"/>
                  <a:pt x="5320" y="1029"/>
                  <a:pt x="5290" y="1029"/>
                </a:cubicBezTo>
                <a:cubicBezTo>
                  <a:pt x="5243" y="1029"/>
                  <a:pt x="5203" y="1010"/>
                  <a:pt x="5157" y="1006"/>
                </a:cubicBezTo>
                <a:cubicBezTo>
                  <a:pt x="5111" y="1003"/>
                  <a:pt x="5063" y="993"/>
                  <a:pt x="5019" y="974"/>
                </a:cubicBezTo>
                <a:cubicBezTo>
                  <a:pt x="4986" y="980"/>
                  <a:pt x="4954" y="954"/>
                  <a:pt x="4919" y="971"/>
                </a:cubicBezTo>
                <a:cubicBezTo>
                  <a:pt x="4909" y="976"/>
                  <a:pt x="4893" y="974"/>
                  <a:pt x="4880" y="971"/>
                </a:cubicBezTo>
                <a:cubicBezTo>
                  <a:pt x="4863" y="968"/>
                  <a:pt x="4847" y="955"/>
                  <a:pt x="4829" y="968"/>
                </a:cubicBezTo>
                <a:cubicBezTo>
                  <a:pt x="4807" y="950"/>
                  <a:pt x="4788" y="960"/>
                  <a:pt x="4768" y="971"/>
                </a:cubicBezTo>
                <a:cubicBezTo>
                  <a:pt x="4764" y="973"/>
                  <a:pt x="4755" y="971"/>
                  <a:pt x="4750" y="968"/>
                </a:cubicBezTo>
                <a:cubicBezTo>
                  <a:pt x="4713" y="948"/>
                  <a:pt x="4673" y="960"/>
                  <a:pt x="4635" y="959"/>
                </a:cubicBezTo>
                <a:cubicBezTo>
                  <a:pt x="4625" y="959"/>
                  <a:pt x="4625" y="964"/>
                  <a:pt x="4632" y="971"/>
                </a:cubicBezTo>
                <a:cubicBezTo>
                  <a:pt x="4638" y="977"/>
                  <a:pt x="4644" y="986"/>
                  <a:pt x="4630" y="989"/>
                </a:cubicBezTo>
                <a:cubicBezTo>
                  <a:pt x="4613" y="993"/>
                  <a:pt x="4590" y="984"/>
                  <a:pt x="4584" y="1007"/>
                </a:cubicBezTo>
                <a:cubicBezTo>
                  <a:pt x="4568" y="1009"/>
                  <a:pt x="4552" y="1007"/>
                  <a:pt x="4540" y="997"/>
                </a:cubicBezTo>
                <a:cubicBezTo>
                  <a:pt x="4534" y="992"/>
                  <a:pt x="4528" y="994"/>
                  <a:pt x="4526" y="1001"/>
                </a:cubicBezTo>
                <a:cubicBezTo>
                  <a:pt x="4525" y="1006"/>
                  <a:pt x="4526" y="1015"/>
                  <a:pt x="4529" y="1017"/>
                </a:cubicBezTo>
                <a:cubicBezTo>
                  <a:pt x="4537" y="1022"/>
                  <a:pt x="4548" y="1023"/>
                  <a:pt x="4555" y="1028"/>
                </a:cubicBezTo>
                <a:cubicBezTo>
                  <a:pt x="4596" y="1060"/>
                  <a:pt x="4596" y="1061"/>
                  <a:pt x="4612" y="1060"/>
                </a:cubicBezTo>
                <a:cubicBezTo>
                  <a:pt x="4655" y="1060"/>
                  <a:pt x="4698" y="1059"/>
                  <a:pt x="4741" y="1059"/>
                </a:cubicBezTo>
                <a:cubicBezTo>
                  <a:pt x="4758" y="1058"/>
                  <a:pt x="4763" y="1049"/>
                  <a:pt x="4762" y="1036"/>
                </a:cubicBezTo>
                <a:cubicBezTo>
                  <a:pt x="4761" y="1019"/>
                  <a:pt x="4767" y="1008"/>
                  <a:pt x="4788" y="1008"/>
                </a:cubicBezTo>
                <a:cubicBezTo>
                  <a:pt x="4821" y="1008"/>
                  <a:pt x="4854" y="1008"/>
                  <a:pt x="4887" y="1008"/>
                </a:cubicBezTo>
                <a:cubicBezTo>
                  <a:pt x="4889" y="1008"/>
                  <a:pt x="4894" y="1013"/>
                  <a:pt x="4894" y="1013"/>
                </a:cubicBezTo>
                <a:cubicBezTo>
                  <a:pt x="4892" y="1017"/>
                  <a:pt x="4889" y="1023"/>
                  <a:pt x="4886" y="1023"/>
                </a:cubicBezTo>
                <a:cubicBezTo>
                  <a:pt x="4856" y="1025"/>
                  <a:pt x="4827" y="1025"/>
                  <a:pt x="4797" y="1026"/>
                </a:cubicBezTo>
                <a:cubicBezTo>
                  <a:pt x="4794" y="1027"/>
                  <a:pt x="4790" y="1032"/>
                  <a:pt x="4787" y="1036"/>
                </a:cubicBezTo>
                <a:cubicBezTo>
                  <a:pt x="4787" y="1038"/>
                  <a:pt x="4790" y="1041"/>
                  <a:pt x="4792" y="1043"/>
                </a:cubicBezTo>
                <a:cubicBezTo>
                  <a:pt x="4801" y="1051"/>
                  <a:pt x="4809" y="1061"/>
                  <a:pt x="4824" y="1062"/>
                </a:cubicBezTo>
                <a:cubicBezTo>
                  <a:pt x="4828" y="1062"/>
                  <a:pt x="4832" y="1067"/>
                  <a:pt x="4835" y="1070"/>
                </a:cubicBezTo>
                <a:cubicBezTo>
                  <a:pt x="4833" y="1072"/>
                  <a:pt x="4830" y="1075"/>
                  <a:pt x="4827" y="1075"/>
                </a:cubicBezTo>
                <a:cubicBezTo>
                  <a:pt x="4811" y="1076"/>
                  <a:pt x="4794" y="1079"/>
                  <a:pt x="4778" y="1077"/>
                </a:cubicBezTo>
                <a:cubicBezTo>
                  <a:pt x="4750" y="1074"/>
                  <a:pt x="4733" y="1099"/>
                  <a:pt x="4704" y="1095"/>
                </a:cubicBezTo>
                <a:cubicBezTo>
                  <a:pt x="4679" y="1092"/>
                  <a:pt x="4651" y="1093"/>
                  <a:pt x="4626" y="1097"/>
                </a:cubicBezTo>
                <a:cubicBezTo>
                  <a:pt x="4607" y="1100"/>
                  <a:pt x="4590" y="1109"/>
                  <a:pt x="4573" y="1116"/>
                </a:cubicBezTo>
                <a:cubicBezTo>
                  <a:pt x="4571" y="1117"/>
                  <a:pt x="4568" y="1121"/>
                  <a:pt x="4568" y="1121"/>
                </a:cubicBezTo>
                <a:cubicBezTo>
                  <a:pt x="4570" y="1124"/>
                  <a:pt x="4573" y="1127"/>
                  <a:pt x="4575" y="1127"/>
                </a:cubicBezTo>
                <a:cubicBezTo>
                  <a:pt x="4617" y="1130"/>
                  <a:pt x="4654" y="1151"/>
                  <a:pt x="4698" y="1147"/>
                </a:cubicBezTo>
                <a:cubicBezTo>
                  <a:pt x="4744" y="1143"/>
                  <a:pt x="4790" y="1147"/>
                  <a:pt x="4836" y="1147"/>
                </a:cubicBezTo>
                <a:cubicBezTo>
                  <a:pt x="4853" y="1147"/>
                  <a:pt x="4873" y="1142"/>
                  <a:pt x="4885" y="1149"/>
                </a:cubicBezTo>
                <a:cubicBezTo>
                  <a:pt x="4924" y="1171"/>
                  <a:pt x="4968" y="1160"/>
                  <a:pt x="5009" y="1164"/>
                </a:cubicBezTo>
                <a:cubicBezTo>
                  <a:pt x="5022" y="1166"/>
                  <a:pt x="5039" y="1162"/>
                  <a:pt x="5047" y="1168"/>
                </a:cubicBezTo>
                <a:cubicBezTo>
                  <a:pt x="5076" y="1192"/>
                  <a:pt x="5117" y="1174"/>
                  <a:pt x="5149" y="1194"/>
                </a:cubicBezTo>
                <a:cubicBezTo>
                  <a:pt x="5174" y="1209"/>
                  <a:pt x="5211" y="1194"/>
                  <a:pt x="5243" y="1209"/>
                </a:cubicBezTo>
                <a:cubicBezTo>
                  <a:pt x="5275" y="1225"/>
                  <a:pt x="5314" y="1214"/>
                  <a:pt x="5349" y="1218"/>
                </a:cubicBezTo>
                <a:cubicBezTo>
                  <a:pt x="5359" y="1219"/>
                  <a:pt x="5368" y="1222"/>
                  <a:pt x="5376" y="1226"/>
                </a:cubicBezTo>
                <a:cubicBezTo>
                  <a:pt x="5394" y="1237"/>
                  <a:pt x="5415" y="1231"/>
                  <a:pt x="5434" y="1234"/>
                </a:cubicBezTo>
                <a:cubicBezTo>
                  <a:pt x="5453" y="1236"/>
                  <a:pt x="5464" y="1255"/>
                  <a:pt x="5487" y="1252"/>
                </a:cubicBezTo>
                <a:cubicBezTo>
                  <a:pt x="5527" y="1247"/>
                  <a:pt x="5562" y="1262"/>
                  <a:pt x="5596" y="1279"/>
                </a:cubicBezTo>
                <a:cubicBezTo>
                  <a:pt x="5624" y="1293"/>
                  <a:pt x="5652" y="1312"/>
                  <a:pt x="5682" y="1316"/>
                </a:cubicBezTo>
                <a:cubicBezTo>
                  <a:pt x="5718" y="1320"/>
                  <a:pt x="5750" y="1337"/>
                  <a:pt x="5785" y="1336"/>
                </a:cubicBezTo>
                <a:cubicBezTo>
                  <a:pt x="5819" y="1336"/>
                  <a:pt x="5847" y="1351"/>
                  <a:pt x="5878" y="1354"/>
                </a:cubicBezTo>
                <a:cubicBezTo>
                  <a:pt x="5904" y="1357"/>
                  <a:pt x="5931" y="1358"/>
                  <a:pt x="5957" y="1354"/>
                </a:cubicBezTo>
                <a:cubicBezTo>
                  <a:pt x="5989" y="1349"/>
                  <a:pt x="6011" y="1374"/>
                  <a:pt x="6041" y="1372"/>
                </a:cubicBezTo>
                <a:cubicBezTo>
                  <a:pt x="6082" y="1368"/>
                  <a:pt x="6116" y="1388"/>
                  <a:pt x="6154" y="1394"/>
                </a:cubicBezTo>
                <a:cubicBezTo>
                  <a:pt x="6158" y="1394"/>
                  <a:pt x="6161" y="1402"/>
                  <a:pt x="6162" y="1407"/>
                </a:cubicBezTo>
                <a:cubicBezTo>
                  <a:pt x="6165" y="1416"/>
                  <a:pt x="6156" y="1424"/>
                  <a:pt x="6145" y="1422"/>
                </a:cubicBezTo>
                <a:cubicBezTo>
                  <a:pt x="6133" y="1420"/>
                  <a:pt x="6118" y="1411"/>
                  <a:pt x="6111" y="1415"/>
                </a:cubicBezTo>
                <a:cubicBezTo>
                  <a:pt x="6096" y="1423"/>
                  <a:pt x="6088" y="1416"/>
                  <a:pt x="6077" y="1411"/>
                </a:cubicBezTo>
                <a:cubicBezTo>
                  <a:pt x="6069" y="1407"/>
                  <a:pt x="6059" y="1405"/>
                  <a:pt x="6051" y="1413"/>
                </a:cubicBezTo>
                <a:cubicBezTo>
                  <a:pt x="6041" y="1422"/>
                  <a:pt x="6028" y="1429"/>
                  <a:pt x="6016" y="1420"/>
                </a:cubicBezTo>
                <a:cubicBezTo>
                  <a:pt x="5996" y="1407"/>
                  <a:pt x="5974" y="1407"/>
                  <a:pt x="5951" y="1408"/>
                </a:cubicBezTo>
                <a:cubicBezTo>
                  <a:pt x="5945" y="1408"/>
                  <a:pt x="5934" y="1413"/>
                  <a:pt x="5935" y="1414"/>
                </a:cubicBezTo>
                <a:cubicBezTo>
                  <a:pt x="5936" y="1424"/>
                  <a:pt x="5946" y="1424"/>
                  <a:pt x="5955" y="1425"/>
                </a:cubicBezTo>
                <a:cubicBezTo>
                  <a:pt x="5957" y="1426"/>
                  <a:pt x="5962" y="1431"/>
                  <a:pt x="5961" y="1431"/>
                </a:cubicBezTo>
                <a:cubicBezTo>
                  <a:pt x="5959" y="1435"/>
                  <a:pt x="5955" y="1441"/>
                  <a:pt x="5951" y="1441"/>
                </a:cubicBezTo>
                <a:cubicBezTo>
                  <a:pt x="5935" y="1443"/>
                  <a:pt x="5919" y="1442"/>
                  <a:pt x="5902" y="1443"/>
                </a:cubicBezTo>
                <a:cubicBezTo>
                  <a:pt x="5900" y="1443"/>
                  <a:pt x="5895" y="1447"/>
                  <a:pt x="5895" y="1448"/>
                </a:cubicBezTo>
                <a:cubicBezTo>
                  <a:pt x="5897" y="1452"/>
                  <a:pt x="5902" y="1459"/>
                  <a:pt x="5903" y="1459"/>
                </a:cubicBezTo>
                <a:cubicBezTo>
                  <a:pt x="5932" y="1450"/>
                  <a:pt x="5950" y="1478"/>
                  <a:pt x="5977" y="1477"/>
                </a:cubicBezTo>
                <a:cubicBezTo>
                  <a:pt x="6017" y="1475"/>
                  <a:pt x="6057" y="1474"/>
                  <a:pt x="6070" y="1520"/>
                </a:cubicBezTo>
                <a:cubicBezTo>
                  <a:pt x="6072" y="1525"/>
                  <a:pt x="6087" y="1527"/>
                  <a:pt x="6095" y="1531"/>
                </a:cubicBezTo>
                <a:cubicBezTo>
                  <a:pt x="6128" y="1549"/>
                  <a:pt x="6161" y="1566"/>
                  <a:pt x="6194" y="1584"/>
                </a:cubicBezTo>
                <a:cubicBezTo>
                  <a:pt x="6208" y="1592"/>
                  <a:pt x="6193" y="1599"/>
                  <a:pt x="6188" y="1603"/>
                </a:cubicBezTo>
                <a:cubicBezTo>
                  <a:pt x="6179" y="1610"/>
                  <a:pt x="6167" y="1613"/>
                  <a:pt x="6156" y="1618"/>
                </a:cubicBezTo>
                <a:cubicBezTo>
                  <a:pt x="6148" y="1622"/>
                  <a:pt x="6149" y="1626"/>
                  <a:pt x="6156" y="1632"/>
                </a:cubicBezTo>
                <a:cubicBezTo>
                  <a:pt x="6168" y="1642"/>
                  <a:pt x="6180" y="1650"/>
                  <a:pt x="6198" y="1650"/>
                </a:cubicBezTo>
                <a:cubicBezTo>
                  <a:pt x="6231" y="1648"/>
                  <a:pt x="6231" y="1649"/>
                  <a:pt x="6246" y="1674"/>
                </a:cubicBezTo>
                <a:cubicBezTo>
                  <a:pt x="6250" y="1682"/>
                  <a:pt x="6258" y="1688"/>
                  <a:pt x="6264" y="1694"/>
                </a:cubicBezTo>
                <a:cubicBezTo>
                  <a:pt x="6268" y="1699"/>
                  <a:pt x="6273" y="1703"/>
                  <a:pt x="6277" y="1707"/>
                </a:cubicBezTo>
                <a:cubicBezTo>
                  <a:pt x="6278" y="1709"/>
                  <a:pt x="6279" y="1713"/>
                  <a:pt x="6279" y="1713"/>
                </a:cubicBezTo>
                <a:cubicBezTo>
                  <a:pt x="6273" y="1715"/>
                  <a:pt x="6265" y="1720"/>
                  <a:pt x="6261" y="1718"/>
                </a:cubicBezTo>
                <a:cubicBezTo>
                  <a:pt x="6243" y="1709"/>
                  <a:pt x="6230" y="1711"/>
                  <a:pt x="6210" y="1717"/>
                </a:cubicBezTo>
                <a:cubicBezTo>
                  <a:pt x="6162" y="1732"/>
                  <a:pt x="6216" y="1746"/>
                  <a:pt x="6208" y="1762"/>
                </a:cubicBezTo>
                <a:cubicBezTo>
                  <a:pt x="6202" y="1774"/>
                  <a:pt x="6202" y="1785"/>
                  <a:pt x="6179" y="1789"/>
                </a:cubicBezTo>
                <a:cubicBezTo>
                  <a:pt x="6176" y="1790"/>
                  <a:pt x="6172" y="1789"/>
                  <a:pt x="6169" y="1790"/>
                </a:cubicBezTo>
                <a:cubicBezTo>
                  <a:pt x="6163" y="1792"/>
                  <a:pt x="6157" y="1794"/>
                  <a:pt x="6152" y="1796"/>
                </a:cubicBezTo>
                <a:cubicBezTo>
                  <a:pt x="6155" y="1799"/>
                  <a:pt x="6158" y="1805"/>
                  <a:pt x="6162" y="1805"/>
                </a:cubicBezTo>
                <a:cubicBezTo>
                  <a:pt x="6178" y="1807"/>
                  <a:pt x="6193" y="1808"/>
                  <a:pt x="6208" y="1816"/>
                </a:cubicBezTo>
                <a:cubicBezTo>
                  <a:pt x="6231" y="1828"/>
                  <a:pt x="6257" y="1829"/>
                  <a:pt x="6282" y="1817"/>
                </a:cubicBezTo>
                <a:cubicBezTo>
                  <a:pt x="6290" y="1813"/>
                  <a:pt x="6301" y="1807"/>
                  <a:pt x="6302" y="1819"/>
                </a:cubicBezTo>
                <a:cubicBezTo>
                  <a:pt x="6306" y="1842"/>
                  <a:pt x="6333" y="1849"/>
                  <a:pt x="6340" y="1868"/>
                </a:cubicBezTo>
                <a:cubicBezTo>
                  <a:pt x="6343" y="1878"/>
                  <a:pt x="6344" y="1892"/>
                  <a:pt x="6339" y="1901"/>
                </a:cubicBezTo>
                <a:cubicBezTo>
                  <a:pt x="6332" y="1914"/>
                  <a:pt x="6318" y="1909"/>
                  <a:pt x="6305" y="1904"/>
                </a:cubicBezTo>
                <a:cubicBezTo>
                  <a:pt x="6294" y="1899"/>
                  <a:pt x="6281" y="1895"/>
                  <a:pt x="6269" y="1894"/>
                </a:cubicBezTo>
                <a:cubicBezTo>
                  <a:pt x="6246" y="1894"/>
                  <a:pt x="6246" y="1879"/>
                  <a:pt x="6239" y="1866"/>
                </a:cubicBezTo>
                <a:cubicBezTo>
                  <a:pt x="6238" y="1862"/>
                  <a:pt x="6230" y="1861"/>
                  <a:pt x="6225" y="1858"/>
                </a:cubicBezTo>
                <a:cubicBezTo>
                  <a:pt x="6218" y="1835"/>
                  <a:pt x="6196" y="1842"/>
                  <a:pt x="6179" y="1843"/>
                </a:cubicBezTo>
                <a:cubicBezTo>
                  <a:pt x="6169" y="1844"/>
                  <a:pt x="6169" y="1849"/>
                  <a:pt x="6174" y="1855"/>
                </a:cubicBezTo>
                <a:cubicBezTo>
                  <a:pt x="6178" y="1862"/>
                  <a:pt x="6183" y="1870"/>
                  <a:pt x="6184" y="1877"/>
                </a:cubicBezTo>
                <a:cubicBezTo>
                  <a:pt x="6184" y="1887"/>
                  <a:pt x="6175" y="1890"/>
                  <a:pt x="6165" y="1894"/>
                </a:cubicBezTo>
                <a:cubicBezTo>
                  <a:pt x="6160" y="1896"/>
                  <a:pt x="6141" y="1897"/>
                  <a:pt x="6157" y="1908"/>
                </a:cubicBezTo>
                <a:cubicBezTo>
                  <a:pt x="6166" y="1915"/>
                  <a:pt x="6180" y="1918"/>
                  <a:pt x="6190" y="1924"/>
                </a:cubicBezTo>
                <a:cubicBezTo>
                  <a:pt x="6201" y="1930"/>
                  <a:pt x="6210" y="1949"/>
                  <a:pt x="6203" y="1953"/>
                </a:cubicBezTo>
                <a:cubicBezTo>
                  <a:pt x="6196" y="1957"/>
                  <a:pt x="6187" y="1960"/>
                  <a:pt x="6178" y="1962"/>
                </a:cubicBezTo>
                <a:cubicBezTo>
                  <a:pt x="6146" y="1968"/>
                  <a:pt x="6144" y="1970"/>
                  <a:pt x="6144" y="1993"/>
                </a:cubicBezTo>
                <a:cubicBezTo>
                  <a:pt x="6145" y="2001"/>
                  <a:pt x="6144" y="2010"/>
                  <a:pt x="6146" y="2018"/>
                </a:cubicBezTo>
                <a:cubicBezTo>
                  <a:pt x="6148" y="2023"/>
                  <a:pt x="6154" y="2032"/>
                  <a:pt x="6157" y="2031"/>
                </a:cubicBezTo>
                <a:cubicBezTo>
                  <a:pt x="6200" y="2023"/>
                  <a:pt x="6206" y="2060"/>
                  <a:pt x="6229" y="2077"/>
                </a:cubicBezTo>
                <a:cubicBezTo>
                  <a:pt x="6234" y="2081"/>
                  <a:pt x="6239" y="2082"/>
                  <a:pt x="6244" y="2075"/>
                </a:cubicBezTo>
                <a:cubicBezTo>
                  <a:pt x="6258" y="2058"/>
                  <a:pt x="6267" y="2091"/>
                  <a:pt x="6283" y="2077"/>
                </a:cubicBezTo>
                <a:cubicBezTo>
                  <a:pt x="6302" y="2060"/>
                  <a:pt x="6307" y="2085"/>
                  <a:pt x="6319" y="2090"/>
                </a:cubicBezTo>
                <a:cubicBezTo>
                  <a:pt x="6327" y="2093"/>
                  <a:pt x="6335" y="2098"/>
                  <a:pt x="6343" y="2102"/>
                </a:cubicBezTo>
                <a:cubicBezTo>
                  <a:pt x="6346" y="2115"/>
                  <a:pt x="6360" y="2116"/>
                  <a:pt x="6371" y="2121"/>
                </a:cubicBezTo>
                <a:cubicBezTo>
                  <a:pt x="6377" y="2125"/>
                  <a:pt x="6379" y="2136"/>
                  <a:pt x="6380" y="2144"/>
                </a:cubicBezTo>
                <a:cubicBezTo>
                  <a:pt x="6381" y="2147"/>
                  <a:pt x="6372" y="2153"/>
                  <a:pt x="6367" y="2153"/>
                </a:cubicBezTo>
                <a:cubicBezTo>
                  <a:pt x="6337" y="2154"/>
                  <a:pt x="6303" y="2161"/>
                  <a:pt x="6279" y="2150"/>
                </a:cubicBezTo>
                <a:cubicBezTo>
                  <a:pt x="6244" y="2135"/>
                  <a:pt x="6209" y="2138"/>
                  <a:pt x="6174" y="2136"/>
                </a:cubicBezTo>
                <a:cubicBezTo>
                  <a:pt x="6154" y="2134"/>
                  <a:pt x="6134" y="2136"/>
                  <a:pt x="6118" y="2125"/>
                </a:cubicBezTo>
                <a:cubicBezTo>
                  <a:pt x="6116" y="2124"/>
                  <a:pt x="6111" y="2126"/>
                  <a:pt x="6110" y="2127"/>
                </a:cubicBezTo>
                <a:cubicBezTo>
                  <a:pt x="6109" y="2132"/>
                  <a:pt x="6106" y="2139"/>
                  <a:pt x="6108" y="2143"/>
                </a:cubicBezTo>
                <a:cubicBezTo>
                  <a:pt x="6112" y="2151"/>
                  <a:pt x="6118" y="2158"/>
                  <a:pt x="6126" y="2163"/>
                </a:cubicBezTo>
                <a:cubicBezTo>
                  <a:pt x="6142" y="2175"/>
                  <a:pt x="6139" y="2184"/>
                  <a:pt x="6129" y="2198"/>
                </a:cubicBezTo>
                <a:cubicBezTo>
                  <a:pt x="6122" y="2207"/>
                  <a:pt x="6128" y="2220"/>
                  <a:pt x="6145" y="2223"/>
                </a:cubicBezTo>
                <a:cubicBezTo>
                  <a:pt x="6151" y="2225"/>
                  <a:pt x="6156" y="2229"/>
                  <a:pt x="6162" y="2232"/>
                </a:cubicBezTo>
                <a:cubicBezTo>
                  <a:pt x="6156" y="2235"/>
                  <a:pt x="6151" y="2239"/>
                  <a:pt x="6145" y="2240"/>
                </a:cubicBezTo>
                <a:cubicBezTo>
                  <a:pt x="6126" y="2242"/>
                  <a:pt x="6108" y="2239"/>
                  <a:pt x="6104" y="2265"/>
                </a:cubicBezTo>
                <a:cubicBezTo>
                  <a:pt x="6103" y="2277"/>
                  <a:pt x="6082" y="2286"/>
                  <a:pt x="6072" y="2297"/>
                </a:cubicBezTo>
                <a:cubicBezTo>
                  <a:pt x="6060" y="2309"/>
                  <a:pt x="6052" y="2301"/>
                  <a:pt x="6039" y="2297"/>
                </a:cubicBezTo>
                <a:cubicBezTo>
                  <a:pt x="6010" y="2288"/>
                  <a:pt x="5978" y="2281"/>
                  <a:pt x="5947" y="2277"/>
                </a:cubicBezTo>
                <a:cubicBezTo>
                  <a:pt x="5935" y="2275"/>
                  <a:pt x="5900" y="2267"/>
                  <a:pt x="5922" y="2300"/>
                </a:cubicBezTo>
                <a:cubicBezTo>
                  <a:pt x="5923" y="2301"/>
                  <a:pt x="5916" y="2309"/>
                  <a:pt x="5912" y="2309"/>
                </a:cubicBezTo>
                <a:cubicBezTo>
                  <a:pt x="5899" y="2310"/>
                  <a:pt x="5885" y="2309"/>
                  <a:pt x="5872" y="2310"/>
                </a:cubicBezTo>
                <a:cubicBezTo>
                  <a:pt x="5867" y="2311"/>
                  <a:pt x="5856" y="2314"/>
                  <a:pt x="5856" y="2317"/>
                </a:cubicBezTo>
                <a:cubicBezTo>
                  <a:pt x="5856" y="2327"/>
                  <a:pt x="5867" y="2326"/>
                  <a:pt x="5875" y="2329"/>
                </a:cubicBezTo>
                <a:cubicBezTo>
                  <a:pt x="5886" y="2333"/>
                  <a:pt x="5885" y="2342"/>
                  <a:pt x="5874" y="2343"/>
                </a:cubicBezTo>
                <a:cubicBezTo>
                  <a:pt x="5859" y="2345"/>
                  <a:pt x="5845" y="2350"/>
                  <a:pt x="5842" y="2360"/>
                </a:cubicBezTo>
                <a:cubicBezTo>
                  <a:pt x="5833" y="2393"/>
                  <a:pt x="5798" y="2398"/>
                  <a:pt x="5773" y="2414"/>
                </a:cubicBezTo>
                <a:cubicBezTo>
                  <a:pt x="5765" y="2418"/>
                  <a:pt x="5756" y="2422"/>
                  <a:pt x="5748" y="2426"/>
                </a:cubicBezTo>
                <a:cubicBezTo>
                  <a:pt x="5736" y="2433"/>
                  <a:pt x="5739" y="2439"/>
                  <a:pt x="5759" y="2452"/>
                </a:cubicBezTo>
                <a:cubicBezTo>
                  <a:pt x="5776" y="2462"/>
                  <a:pt x="5757" y="2463"/>
                  <a:pt x="5752" y="2466"/>
                </a:cubicBezTo>
                <a:cubicBezTo>
                  <a:pt x="5745" y="2470"/>
                  <a:pt x="5729" y="2467"/>
                  <a:pt x="5741" y="2481"/>
                </a:cubicBezTo>
                <a:cubicBezTo>
                  <a:pt x="5747" y="2488"/>
                  <a:pt x="5750" y="2495"/>
                  <a:pt x="5741" y="2502"/>
                </a:cubicBezTo>
                <a:cubicBezTo>
                  <a:pt x="5723" y="2519"/>
                  <a:pt x="5702" y="2523"/>
                  <a:pt x="5678" y="2514"/>
                </a:cubicBezTo>
                <a:cubicBezTo>
                  <a:pt x="5667" y="2509"/>
                  <a:pt x="5658" y="2500"/>
                  <a:pt x="5651" y="2519"/>
                </a:cubicBezTo>
                <a:cubicBezTo>
                  <a:pt x="5647" y="2529"/>
                  <a:pt x="5637" y="2538"/>
                  <a:pt x="5627" y="2546"/>
                </a:cubicBezTo>
                <a:cubicBezTo>
                  <a:pt x="5592" y="2573"/>
                  <a:pt x="5592" y="2573"/>
                  <a:pt x="5616" y="2600"/>
                </a:cubicBezTo>
                <a:cubicBezTo>
                  <a:pt x="5620" y="2605"/>
                  <a:pt x="5625" y="2609"/>
                  <a:pt x="5629" y="2613"/>
                </a:cubicBezTo>
                <a:cubicBezTo>
                  <a:pt x="5636" y="2623"/>
                  <a:pt x="5628" y="2639"/>
                  <a:pt x="5615" y="2639"/>
                </a:cubicBezTo>
                <a:cubicBezTo>
                  <a:pt x="5595" y="2640"/>
                  <a:pt x="5573" y="2646"/>
                  <a:pt x="5558" y="2635"/>
                </a:cubicBezTo>
                <a:cubicBezTo>
                  <a:pt x="5537" y="2618"/>
                  <a:pt x="5519" y="2648"/>
                  <a:pt x="5506" y="2637"/>
                </a:cubicBezTo>
                <a:cubicBezTo>
                  <a:pt x="5476" y="2613"/>
                  <a:pt x="5436" y="2630"/>
                  <a:pt x="5404" y="2611"/>
                </a:cubicBezTo>
                <a:cubicBezTo>
                  <a:pt x="5387" y="2601"/>
                  <a:pt x="5359" y="2607"/>
                  <a:pt x="5337" y="2604"/>
                </a:cubicBezTo>
                <a:cubicBezTo>
                  <a:pt x="5315" y="2601"/>
                  <a:pt x="5298" y="2584"/>
                  <a:pt x="5273" y="2587"/>
                </a:cubicBezTo>
                <a:cubicBezTo>
                  <a:pt x="5250" y="2590"/>
                  <a:pt x="5226" y="2583"/>
                  <a:pt x="5204" y="2588"/>
                </a:cubicBezTo>
                <a:cubicBezTo>
                  <a:pt x="5178" y="2593"/>
                  <a:pt x="5158" y="2570"/>
                  <a:pt x="5134" y="2581"/>
                </a:cubicBezTo>
                <a:cubicBezTo>
                  <a:pt x="5127" y="2584"/>
                  <a:pt x="5123" y="2583"/>
                  <a:pt x="5120" y="2576"/>
                </a:cubicBezTo>
                <a:cubicBezTo>
                  <a:pt x="5116" y="2568"/>
                  <a:pt x="5112" y="2557"/>
                  <a:pt x="5106" y="2555"/>
                </a:cubicBezTo>
                <a:cubicBezTo>
                  <a:pt x="5091" y="2551"/>
                  <a:pt x="5073" y="2554"/>
                  <a:pt x="5059" y="2544"/>
                </a:cubicBezTo>
                <a:cubicBezTo>
                  <a:pt x="5042" y="2532"/>
                  <a:pt x="5021" y="2539"/>
                  <a:pt x="5003" y="2535"/>
                </a:cubicBezTo>
                <a:cubicBezTo>
                  <a:pt x="4987" y="2532"/>
                  <a:pt x="4973" y="2523"/>
                  <a:pt x="4958" y="2519"/>
                </a:cubicBezTo>
                <a:cubicBezTo>
                  <a:pt x="4946" y="2516"/>
                  <a:pt x="4933" y="2520"/>
                  <a:pt x="4921" y="2527"/>
                </a:cubicBezTo>
                <a:cubicBezTo>
                  <a:pt x="4898" y="2540"/>
                  <a:pt x="4869" y="2543"/>
                  <a:pt x="4848" y="2529"/>
                </a:cubicBezTo>
                <a:cubicBezTo>
                  <a:pt x="4825" y="2514"/>
                  <a:pt x="4795" y="2526"/>
                  <a:pt x="4775" y="2507"/>
                </a:cubicBezTo>
                <a:cubicBezTo>
                  <a:pt x="4765" y="2496"/>
                  <a:pt x="4751" y="2503"/>
                  <a:pt x="4741" y="2510"/>
                </a:cubicBezTo>
                <a:cubicBezTo>
                  <a:pt x="4734" y="2516"/>
                  <a:pt x="4727" y="2517"/>
                  <a:pt x="4726" y="2510"/>
                </a:cubicBezTo>
                <a:cubicBezTo>
                  <a:pt x="4719" y="2466"/>
                  <a:pt x="4681" y="2465"/>
                  <a:pt x="4645" y="2466"/>
                </a:cubicBezTo>
                <a:cubicBezTo>
                  <a:pt x="4620" y="2468"/>
                  <a:pt x="4603" y="2451"/>
                  <a:pt x="4580" y="2450"/>
                </a:cubicBezTo>
                <a:cubicBezTo>
                  <a:pt x="4554" y="2449"/>
                  <a:pt x="4527" y="2449"/>
                  <a:pt x="4501" y="2449"/>
                </a:cubicBezTo>
                <a:cubicBezTo>
                  <a:pt x="4489" y="2449"/>
                  <a:pt x="4484" y="2429"/>
                  <a:pt x="4468" y="2439"/>
                </a:cubicBezTo>
                <a:cubicBezTo>
                  <a:pt x="4447" y="2454"/>
                  <a:pt x="4426" y="2452"/>
                  <a:pt x="4405" y="2440"/>
                </a:cubicBezTo>
                <a:cubicBezTo>
                  <a:pt x="4394" y="2432"/>
                  <a:pt x="4381" y="2430"/>
                  <a:pt x="4370" y="2439"/>
                </a:cubicBezTo>
                <a:cubicBezTo>
                  <a:pt x="4356" y="2450"/>
                  <a:pt x="4339" y="2449"/>
                  <a:pt x="4323" y="2448"/>
                </a:cubicBezTo>
                <a:cubicBezTo>
                  <a:pt x="4311" y="2447"/>
                  <a:pt x="4296" y="2445"/>
                  <a:pt x="4287" y="2439"/>
                </a:cubicBezTo>
                <a:cubicBezTo>
                  <a:pt x="4272" y="2429"/>
                  <a:pt x="4261" y="2455"/>
                  <a:pt x="4245" y="2439"/>
                </a:cubicBezTo>
                <a:cubicBezTo>
                  <a:pt x="4233" y="2427"/>
                  <a:pt x="4225" y="2448"/>
                  <a:pt x="4213" y="2448"/>
                </a:cubicBezTo>
                <a:cubicBezTo>
                  <a:pt x="4209" y="2447"/>
                  <a:pt x="4204" y="2449"/>
                  <a:pt x="4203" y="2448"/>
                </a:cubicBezTo>
                <a:cubicBezTo>
                  <a:pt x="4179" y="2427"/>
                  <a:pt x="4144" y="2440"/>
                  <a:pt x="4121" y="2428"/>
                </a:cubicBezTo>
                <a:cubicBezTo>
                  <a:pt x="4089" y="2411"/>
                  <a:pt x="4058" y="2416"/>
                  <a:pt x="4026" y="2413"/>
                </a:cubicBezTo>
                <a:cubicBezTo>
                  <a:pt x="4023" y="2413"/>
                  <a:pt x="4020" y="2410"/>
                  <a:pt x="4017" y="2408"/>
                </a:cubicBezTo>
                <a:cubicBezTo>
                  <a:pt x="3992" y="2389"/>
                  <a:pt x="3961" y="2398"/>
                  <a:pt x="3932" y="2397"/>
                </a:cubicBezTo>
                <a:cubicBezTo>
                  <a:pt x="3903" y="2418"/>
                  <a:pt x="3865" y="2415"/>
                  <a:pt x="3832" y="2424"/>
                </a:cubicBezTo>
                <a:cubicBezTo>
                  <a:pt x="3723" y="2453"/>
                  <a:pt x="3656" y="2473"/>
                  <a:pt x="3578" y="2466"/>
                </a:cubicBezTo>
                <a:cubicBezTo>
                  <a:pt x="3558" y="2464"/>
                  <a:pt x="3538" y="2467"/>
                  <a:pt x="3519" y="2467"/>
                </a:cubicBezTo>
                <a:cubicBezTo>
                  <a:pt x="3502" y="2466"/>
                  <a:pt x="3487" y="2475"/>
                  <a:pt x="3473" y="2477"/>
                </a:cubicBezTo>
                <a:cubicBezTo>
                  <a:pt x="3419" y="2485"/>
                  <a:pt x="3368" y="2507"/>
                  <a:pt x="3311" y="2501"/>
                </a:cubicBezTo>
                <a:cubicBezTo>
                  <a:pt x="3285" y="2499"/>
                  <a:pt x="3259" y="2501"/>
                  <a:pt x="3232" y="2501"/>
                </a:cubicBezTo>
                <a:cubicBezTo>
                  <a:pt x="3203" y="2502"/>
                  <a:pt x="3176" y="2501"/>
                  <a:pt x="3147" y="2515"/>
                </a:cubicBezTo>
                <a:cubicBezTo>
                  <a:pt x="3126" y="2524"/>
                  <a:pt x="3096" y="2518"/>
                  <a:pt x="3069" y="2520"/>
                </a:cubicBezTo>
                <a:cubicBezTo>
                  <a:pt x="3060" y="2520"/>
                  <a:pt x="3050" y="2523"/>
                  <a:pt x="3042" y="2528"/>
                </a:cubicBezTo>
                <a:cubicBezTo>
                  <a:pt x="3018" y="2542"/>
                  <a:pt x="2990" y="2530"/>
                  <a:pt x="2966" y="2537"/>
                </a:cubicBezTo>
                <a:cubicBezTo>
                  <a:pt x="2939" y="2546"/>
                  <a:pt x="2914" y="2559"/>
                  <a:pt x="2887" y="2569"/>
                </a:cubicBezTo>
                <a:cubicBezTo>
                  <a:pt x="2878" y="2572"/>
                  <a:pt x="2867" y="2570"/>
                  <a:pt x="2857" y="2570"/>
                </a:cubicBezTo>
                <a:cubicBezTo>
                  <a:pt x="2844" y="2571"/>
                  <a:pt x="2829" y="2568"/>
                  <a:pt x="2819" y="2573"/>
                </a:cubicBezTo>
                <a:cubicBezTo>
                  <a:pt x="2794" y="2585"/>
                  <a:pt x="2774" y="2598"/>
                  <a:pt x="2760" y="2561"/>
                </a:cubicBezTo>
                <a:cubicBezTo>
                  <a:pt x="2756" y="2550"/>
                  <a:pt x="2735" y="2553"/>
                  <a:pt x="2724" y="2556"/>
                </a:cubicBezTo>
                <a:cubicBezTo>
                  <a:pt x="2703" y="2562"/>
                  <a:pt x="2684" y="2573"/>
                  <a:pt x="2660" y="2571"/>
                </a:cubicBezTo>
                <a:cubicBezTo>
                  <a:pt x="2622" y="2568"/>
                  <a:pt x="2590" y="2583"/>
                  <a:pt x="2562" y="2603"/>
                </a:cubicBezTo>
                <a:cubicBezTo>
                  <a:pt x="2543" y="2617"/>
                  <a:pt x="2527" y="2631"/>
                  <a:pt x="2504" y="2611"/>
                </a:cubicBezTo>
                <a:cubicBezTo>
                  <a:pt x="2465" y="2628"/>
                  <a:pt x="2423" y="2622"/>
                  <a:pt x="2382" y="2623"/>
                </a:cubicBezTo>
                <a:cubicBezTo>
                  <a:pt x="2358" y="2623"/>
                  <a:pt x="2336" y="2625"/>
                  <a:pt x="2318" y="2639"/>
                </a:cubicBezTo>
                <a:cubicBezTo>
                  <a:pt x="2290" y="2632"/>
                  <a:pt x="2267" y="2662"/>
                  <a:pt x="2246" y="2654"/>
                </a:cubicBezTo>
                <a:cubicBezTo>
                  <a:pt x="2227" y="2646"/>
                  <a:pt x="2209" y="2657"/>
                  <a:pt x="2197" y="2650"/>
                </a:cubicBezTo>
                <a:cubicBezTo>
                  <a:pt x="2174" y="2636"/>
                  <a:pt x="2164" y="2660"/>
                  <a:pt x="2145" y="2657"/>
                </a:cubicBezTo>
                <a:cubicBezTo>
                  <a:pt x="2122" y="2654"/>
                  <a:pt x="2099" y="2658"/>
                  <a:pt x="2076" y="2657"/>
                </a:cubicBezTo>
                <a:cubicBezTo>
                  <a:pt x="2054" y="2655"/>
                  <a:pt x="2039" y="2664"/>
                  <a:pt x="2021" y="2673"/>
                </a:cubicBezTo>
                <a:cubicBezTo>
                  <a:pt x="2000" y="2683"/>
                  <a:pt x="1975" y="2656"/>
                  <a:pt x="1961" y="2666"/>
                </a:cubicBezTo>
                <a:cubicBezTo>
                  <a:pt x="1942" y="2678"/>
                  <a:pt x="1927" y="2649"/>
                  <a:pt x="1911" y="2668"/>
                </a:cubicBezTo>
                <a:cubicBezTo>
                  <a:pt x="1908" y="2671"/>
                  <a:pt x="1890" y="2663"/>
                  <a:pt x="1880" y="2664"/>
                </a:cubicBezTo>
                <a:cubicBezTo>
                  <a:pt x="1868" y="2666"/>
                  <a:pt x="1856" y="2672"/>
                  <a:pt x="1846" y="2678"/>
                </a:cubicBezTo>
                <a:cubicBezTo>
                  <a:pt x="1828" y="2690"/>
                  <a:pt x="1818" y="2690"/>
                  <a:pt x="1815" y="2668"/>
                </a:cubicBezTo>
                <a:cubicBezTo>
                  <a:pt x="1814" y="2664"/>
                  <a:pt x="1806" y="2659"/>
                  <a:pt x="1801" y="2659"/>
                </a:cubicBezTo>
                <a:cubicBezTo>
                  <a:pt x="1769" y="2658"/>
                  <a:pt x="1733" y="2648"/>
                  <a:pt x="1705" y="2663"/>
                </a:cubicBezTo>
                <a:cubicBezTo>
                  <a:pt x="1685" y="2674"/>
                  <a:pt x="1661" y="2649"/>
                  <a:pt x="1647" y="2673"/>
                </a:cubicBezTo>
                <a:cubicBezTo>
                  <a:pt x="1624" y="2673"/>
                  <a:pt x="1601" y="2674"/>
                  <a:pt x="1579" y="2674"/>
                </a:cubicBezTo>
                <a:cubicBezTo>
                  <a:pt x="1552" y="2674"/>
                  <a:pt x="1526" y="2674"/>
                  <a:pt x="1499" y="2674"/>
                </a:cubicBezTo>
                <a:cubicBezTo>
                  <a:pt x="1378" y="2675"/>
                  <a:pt x="1256" y="2675"/>
                  <a:pt x="1134" y="2675"/>
                </a:cubicBezTo>
                <a:cubicBezTo>
                  <a:pt x="1114" y="2675"/>
                  <a:pt x="1094" y="2675"/>
                  <a:pt x="1076" y="2670"/>
                </a:cubicBezTo>
                <a:cubicBezTo>
                  <a:pt x="1051" y="2663"/>
                  <a:pt x="1029" y="2650"/>
                  <a:pt x="1005" y="2642"/>
                </a:cubicBezTo>
                <a:cubicBezTo>
                  <a:pt x="978" y="2633"/>
                  <a:pt x="958" y="2663"/>
                  <a:pt x="930" y="2657"/>
                </a:cubicBezTo>
                <a:cubicBezTo>
                  <a:pt x="924" y="2656"/>
                  <a:pt x="917" y="2657"/>
                  <a:pt x="911" y="2657"/>
                </a:cubicBezTo>
                <a:cubicBezTo>
                  <a:pt x="838" y="2657"/>
                  <a:pt x="766" y="2657"/>
                  <a:pt x="693" y="2656"/>
                </a:cubicBezTo>
                <a:cubicBezTo>
                  <a:pt x="687" y="2656"/>
                  <a:pt x="681" y="2652"/>
                  <a:pt x="675" y="2651"/>
                </a:cubicBezTo>
                <a:cubicBezTo>
                  <a:pt x="681" y="2644"/>
                  <a:pt x="685" y="2636"/>
                  <a:pt x="692" y="2631"/>
                </a:cubicBezTo>
                <a:cubicBezTo>
                  <a:pt x="712" y="2616"/>
                  <a:pt x="746" y="2631"/>
                  <a:pt x="763" y="2607"/>
                </a:cubicBezTo>
                <a:cubicBezTo>
                  <a:pt x="764" y="2605"/>
                  <a:pt x="776" y="2607"/>
                  <a:pt x="781" y="2609"/>
                </a:cubicBezTo>
                <a:cubicBezTo>
                  <a:pt x="830" y="2635"/>
                  <a:pt x="883" y="2618"/>
                  <a:pt x="935" y="2619"/>
                </a:cubicBezTo>
                <a:cubicBezTo>
                  <a:pt x="949" y="2620"/>
                  <a:pt x="963" y="2608"/>
                  <a:pt x="978" y="2601"/>
                </a:cubicBezTo>
                <a:cubicBezTo>
                  <a:pt x="986" y="2598"/>
                  <a:pt x="985" y="2592"/>
                  <a:pt x="976" y="2590"/>
                </a:cubicBezTo>
                <a:cubicBezTo>
                  <a:pt x="951" y="2585"/>
                  <a:pt x="929" y="2559"/>
                  <a:pt x="903" y="2573"/>
                </a:cubicBezTo>
                <a:cubicBezTo>
                  <a:pt x="872" y="2589"/>
                  <a:pt x="840" y="2586"/>
                  <a:pt x="808" y="2587"/>
                </a:cubicBezTo>
                <a:cubicBezTo>
                  <a:pt x="778" y="2589"/>
                  <a:pt x="746" y="2584"/>
                  <a:pt x="720" y="2594"/>
                </a:cubicBezTo>
                <a:cubicBezTo>
                  <a:pt x="691" y="2605"/>
                  <a:pt x="663" y="2604"/>
                  <a:pt x="634" y="2606"/>
                </a:cubicBezTo>
                <a:cubicBezTo>
                  <a:pt x="618" y="2607"/>
                  <a:pt x="602" y="2606"/>
                  <a:pt x="585" y="2608"/>
                </a:cubicBezTo>
                <a:cubicBezTo>
                  <a:pt x="576" y="2609"/>
                  <a:pt x="578" y="2613"/>
                  <a:pt x="580" y="2620"/>
                </a:cubicBezTo>
                <a:cubicBezTo>
                  <a:pt x="584" y="2639"/>
                  <a:pt x="576" y="2646"/>
                  <a:pt x="561" y="2637"/>
                </a:cubicBezTo>
                <a:cubicBezTo>
                  <a:pt x="544" y="2627"/>
                  <a:pt x="528" y="2621"/>
                  <a:pt x="507" y="2622"/>
                </a:cubicBezTo>
                <a:cubicBezTo>
                  <a:pt x="477" y="2623"/>
                  <a:pt x="447" y="2622"/>
                  <a:pt x="418" y="2622"/>
                </a:cubicBezTo>
                <a:cubicBezTo>
                  <a:pt x="408" y="2622"/>
                  <a:pt x="398" y="2622"/>
                  <a:pt x="388" y="2621"/>
                </a:cubicBezTo>
                <a:cubicBezTo>
                  <a:pt x="385" y="2621"/>
                  <a:pt x="383" y="2618"/>
                  <a:pt x="380" y="2616"/>
                </a:cubicBezTo>
                <a:cubicBezTo>
                  <a:pt x="384" y="2613"/>
                  <a:pt x="387" y="2609"/>
                  <a:pt x="391" y="2607"/>
                </a:cubicBezTo>
                <a:cubicBezTo>
                  <a:pt x="394" y="2606"/>
                  <a:pt x="398" y="2607"/>
                  <a:pt x="401" y="2607"/>
                </a:cubicBezTo>
                <a:cubicBezTo>
                  <a:pt x="410" y="2604"/>
                  <a:pt x="419" y="2602"/>
                  <a:pt x="428" y="2599"/>
                </a:cubicBezTo>
                <a:cubicBezTo>
                  <a:pt x="421" y="2591"/>
                  <a:pt x="415" y="2580"/>
                  <a:pt x="406" y="2574"/>
                </a:cubicBezTo>
                <a:cubicBezTo>
                  <a:pt x="390" y="2565"/>
                  <a:pt x="372" y="2557"/>
                  <a:pt x="353" y="2554"/>
                </a:cubicBezTo>
                <a:cubicBezTo>
                  <a:pt x="328" y="2549"/>
                  <a:pt x="339" y="2513"/>
                  <a:pt x="307" y="2516"/>
                </a:cubicBezTo>
                <a:cubicBezTo>
                  <a:pt x="298" y="2517"/>
                  <a:pt x="297" y="2509"/>
                  <a:pt x="305" y="2505"/>
                </a:cubicBezTo>
                <a:cubicBezTo>
                  <a:pt x="308" y="2504"/>
                  <a:pt x="311" y="2503"/>
                  <a:pt x="314" y="2502"/>
                </a:cubicBezTo>
                <a:cubicBezTo>
                  <a:pt x="337" y="2499"/>
                  <a:pt x="335" y="2484"/>
                  <a:pt x="334" y="2469"/>
                </a:cubicBezTo>
                <a:cubicBezTo>
                  <a:pt x="334" y="2454"/>
                  <a:pt x="322" y="2450"/>
                  <a:pt x="308" y="2450"/>
                </a:cubicBezTo>
                <a:cubicBezTo>
                  <a:pt x="285" y="2450"/>
                  <a:pt x="264" y="2449"/>
                  <a:pt x="243" y="2435"/>
                </a:cubicBezTo>
                <a:cubicBezTo>
                  <a:pt x="236" y="2430"/>
                  <a:pt x="218" y="2432"/>
                  <a:pt x="206" y="2435"/>
                </a:cubicBezTo>
                <a:cubicBezTo>
                  <a:pt x="191" y="2439"/>
                  <a:pt x="174" y="2445"/>
                  <a:pt x="164" y="2454"/>
                </a:cubicBezTo>
                <a:cubicBezTo>
                  <a:pt x="142" y="2473"/>
                  <a:pt x="129" y="2444"/>
                  <a:pt x="111" y="2451"/>
                </a:cubicBezTo>
                <a:cubicBezTo>
                  <a:pt x="97" y="2456"/>
                  <a:pt x="83" y="2472"/>
                  <a:pt x="68" y="2461"/>
                </a:cubicBezTo>
                <a:cubicBezTo>
                  <a:pt x="56" y="2452"/>
                  <a:pt x="49" y="2438"/>
                  <a:pt x="44" y="2424"/>
                </a:cubicBezTo>
                <a:cubicBezTo>
                  <a:pt x="39" y="2406"/>
                  <a:pt x="25" y="2398"/>
                  <a:pt x="6" y="2390"/>
                </a:cubicBezTo>
                <a:cubicBezTo>
                  <a:pt x="-6" y="2386"/>
                  <a:pt x="0" y="2364"/>
                  <a:pt x="13" y="236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75" name="Google Shape;75;p9"/>
          <p:cNvSpPr txBox="1"/>
          <p:nvPr>
            <p:ph type="title"/>
          </p:nvPr>
        </p:nvSpPr>
        <p:spPr>
          <a:xfrm>
            <a:off x="2135550" y="1776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65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76" name="Google Shape;76;p9"/>
          <p:cNvSpPr txBox="1"/>
          <p:nvPr>
            <p:ph type="subTitle" idx="1"/>
          </p:nvPr>
        </p:nvSpPr>
        <p:spPr>
          <a:xfrm>
            <a:off x="2135550" y="2908100"/>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p:nvPr>
            <p:ph type="pic" idx="2"/>
          </p:nvPr>
        </p:nvSpPr>
        <p:spPr>
          <a:xfrm>
            <a:off x="-25" y="-13725"/>
            <a:ext cx="9144000" cy="5157300"/>
          </a:xfrm>
          <a:prstGeom prst="rect">
            <a:avLst/>
          </a:prstGeom>
          <a:noFill/>
          <a:ln>
            <a:noFill/>
          </a:ln>
        </p:spPr>
      </p:sp>
      <p:sp>
        <p:nvSpPr>
          <p:cNvPr id="79" name="Google Shape;79;p10"/>
          <p:cNvSpPr txBox="1"/>
          <p:nvPr>
            <p:ph type="title"/>
          </p:nvPr>
        </p:nvSpPr>
        <p:spPr>
          <a:xfrm>
            <a:off x="720000" y="3931500"/>
            <a:ext cx="7704000" cy="6555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1" Type="http://schemas.openxmlformats.org/officeDocument/2006/relationships/theme" Target="../theme/theme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1pPr>
            <a:lvl2pPr lvl="1"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2pPr>
            <a:lvl3pPr lvl="2"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3pPr>
            <a:lvl4pPr lvl="3"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4pPr>
            <a:lvl5pPr lvl="4"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5pPr>
            <a:lvl6pPr lvl="5"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6pPr>
            <a:lvl7pPr lvl="6"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7pPr>
            <a:lvl8pPr lvl="7"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8pPr>
            <a:lvl9pPr lvl="8" algn="ctr" rtl="0">
              <a:spcBef>
                <a:spcPts val="0"/>
              </a:spcBef>
              <a:spcAft>
                <a:spcPts val="0"/>
              </a:spcAft>
              <a:buClr>
                <a:schemeClr val="dk1"/>
              </a:buClr>
              <a:buSzPts val="2800"/>
              <a:buFont typeface="Kaisei Tokumin" charset="-120"/>
              <a:buNone/>
              <a:defRPr sz="2800" b="1">
                <a:solidFill>
                  <a:schemeClr val="dk1"/>
                </a:solidFill>
                <a:latin typeface="Kaisei Tokumin" charset="-120"/>
                <a:ea typeface="Kaisei Tokumin" charset="-120"/>
                <a:cs typeface="Kaisei Tokumin" charset="-120"/>
                <a:sym typeface="Kaisei Tokumin" charset="-120"/>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9.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398" name="Shape 398"/>
        <p:cNvGrpSpPr/>
        <p:nvPr/>
      </p:nvGrpSpPr>
      <p:grpSpPr>
        <a:xfrm>
          <a:off x="0" y="0"/>
          <a:ext cx="0" cy="0"/>
          <a:chOff x="0" y="0"/>
          <a:chExt cx="0" cy="0"/>
        </a:xfrm>
      </p:grpSpPr>
      <p:sp>
        <p:nvSpPr>
          <p:cNvPr id="399" name="Google Shape;399;p45"/>
          <p:cNvSpPr txBox="1"/>
          <p:nvPr>
            <p:ph type="ctrTitle"/>
          </p:nvPr>
        </p:nvSpPr>
        <p:spPr>
          <a:xfrm>
            <a:off x="1372525" y="1532100"/>
            <a:ext cx="6399000" cy="163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AU" sz="3500"/>
              <a:t>Das Projekt des deutschen Subjekts</a:t>
            </a:r>
            <a:endParaRPr lang="en-AU" sz="3500"/>
          </a:p>
        </p:txBody>
      </p:sp>
      <p:sp>
        <p:nvSpPr>
          <p:cNvPr id="400" name="Google Shape;400;p45"/>
          <p:cNvSpPr txBox="1"/>
          <p:nvPr>
            <p:ph type="subTitle" idx="1"/>
          </p:nvPr>
        </p:nvSpPr>
        <p:spPr>
          <a:xfrm>
            <a:off x="2236875" y="3198602"/>
            <a:ext cx="4528800" cy="41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AU" altLang="en-GB"/>
              <a:t>Gearbeitet von: Blir Cankja, Erma Ribaj, Lusia Vrioni.</a:t>
            </a:r>
            <a:endParaRPr lang="en-AU" altLang="en-GB"/>
          </a:p>
        </p:txBody>
      </p:sp>
      <p:grpSp>
        <p:nvGrpSpPr>
          <p:cNvPr id="401" name="Google Shape;401;p45"/>
          <p:cNvGrpSpPr/>
          <p:nvPr/>
        </p:nvGrpSpPr>
        <p:grpSpPr>
          <a:xfrm>
            <a:off x="2624718" y="1183978"/>
            <a:ext cx="3894565" cy="3144662"/>
            <a:chOff x="2624718" y="1183978"/>
            <a:chExt cx="3894565" cy="3144662"/>
          </a:xfrm>
        </p:grpSpPr>
        <p:grpSp>
          <p:nvGrpSpPr>
            <p:cNvPr id="402" name="Google Shape;402;p45"/>
            <p:cNvGrpSpPr/>
            <p:nvPr/>
          </p:nvGrpSpPr>
          <p:grpSpPr>
            <a:xfrm>
              <a:off x="2624718" y="1183978"/>
              <a:ext cx="3894565" cy="228979"/>
              <a:chOff x="2784960" y="3283920"/>
              <a:chExt cx="1977840" cy="116280"/>
            </a:xfrm>
          </p:grpSpPr>
          <p:sp>
            <p:nvSpPr>
              <p:cNvPr id="403" name="Google Shape;403;p45"/>
              <p:cNvSpPr/>
              <p:nvPr/>
            </p:nvSpPr>
            <p:spPr>
              <a:xfrm>
                <a:off x="3777480" y="3283920"/>
                <a:ext cx="239400" cy="116280"/>
              </a:xfrm>
              <a:custGeom>
                <a:avLst/>
                <a:gdLst/>
                <a:ahLst/>
                <a:cxnLst/>
                <a:rect l="l" t="t" r="r" b="b"/>
                <a:pathLst>
                  <a:path w="665" h="323" extrusionOk="0">
                    <a:moveTo>
                      <a:pt x="630" y="160"/>
                    </a:moveTo>
                    <a:cubicBezTo>
                      <a:pt x="610" y="147"/>
                      <a:pt x="591" y="142"/>
                      <a:pt x="574" y="142"/>
                    </a:cubicBezTo>
                    <a:cubicBezTo>
                      <a:pt x="557" y="141"/>
                      <a:pt x="542" y="145"/>
                      <a:pt x="530" y="149"/>
                    </a:cubicBezTo>
                    <a:cubicBezTo>
                      <a:pt x="505" y="157"/>
                      <a:pt x="490" y="168"/>
                      <a:pt x="481" y="175"/>
                    </a:cubicBezTo>
                    <a:cubicBezTo>
                      <a:pt x="471" y="182"/>
                      <a:pt x="467" y="186"/>
                      <a:pt x="467" y="186"/>
                    </a:cubicBezTo>
                    <a:cubicBezTo>
                      <a:pt x="467" y="186"/>
                      <a:pt x="470" y="185"/>
                      <a:pt x="474" y="183"/>
                    </a:cubicBezTo>
                    <a:cubicBezTo>
                      <a:pt x="469" y="186"/>
                      <a:pt x="466" y="187"/>
                      <a:pt x="466" y="187"/>
                    </a:cubicBezTo>
                    <a:cubicBezTo>
                      <a:pt x="466" y="187"/>
                      <a:pt x="469" y="186"/>
                      <a:pt x="475" y="185"/>
                    </a:cubicBezTo>
                    <a:cubicBezTo>
                      <a:pt x="481" y="183"/>
                      <a:pt x="490" y="181"/>
                      <a:pt x="502" y="180"/>
                    </a:cubicBezTo>
                    <a:cubicBezTo>
                      <a:pt x="515" y="179"/>
                      <a:pt x="532" y="179"/>
                      <a:pt x="551" y="184"/>
                    </a:cubicBezTo>
                    <a:cubicBezTo>
                      <a:pt x="561" y="187"/>
                      <a:pt x="571" y="191"/>
                      <a:pt x="582" y="197"/>
                    </a:cubicBezTo>
                    <a:cubicBezTo>
                      <a:pt x="592" y="203"/>
                      <a:pt x="602" y="211"/>
                      <a:pt x="608" y="224"/>
                    </a:cubicBezTo>
                    <a:cubicBezTo>
                      <a:pt x="613" y="236"/>
                      <a:pt x="609" y="250"/>
                      <a:pt x="600" y="259"/>
                    </a:cubicBezTo>
                    <a:cubicBezTo>
                      <a:pt x="591" y="268"/>
                      <a:pt x="578" y="273"/>
                      <a:pt x="565" y="275"/>
                    </a:cubicBezTo>
                    <a:cubicBezTo>
                      <a:pt x="543" y="280"/>
                      <a:pt x="523" y="278"/>
                      <a:pt x="505" y="273"/>
                    </a:cubicBezTo>
                    <a:cubicBezTo>
                      <a:pt x="494" y="267"/>
                      <a:pt x="483" y="261"/>
                      <a:pt x="473" y="255"/>
                    </a:cubicBezTo>
                    <a:cubicBezTo>
                      <a:pt x="463" y="249"/>
                      <a:pt x="419" y="223"/>
                      <a:pt x="407" y="218"/>
                    </a:cubicBezTo>
                    <a:cubicBezTo>
                      <a:pt x="385" y="208"/>
                      <a:pt x="362" y="203"/>
                      <a:pt x="341" y="204"/>
                    </a:cubicBezTo>
                    <a:cubicBezTo>
                      <a:pt x="316" y="206"/>
                      <a:pt x="297" y="214"/>
                      <a:pt x="281" y="224"/>
                    </a:cubicBezTo>
                    <a:cubicBezTo>
                      <a:pt x="288" y="208"/>
                      <a:pt x="293" y="189"/>
                      <a:pt x="294" y="167"/>
                    </a:cubicBezTo>
                    <a:cubicBezTo>
                      <a:pt x="295" y="141"/>
                      <a:pt x="289" y="111"/>
                      <a:pt x="274" y="83"/>
                    </a:cubicBezTo>
                    <a:cubicBezTo>
                      <a:pt x="259" y="55"/>
                      <a:pt x="235" y="28"/>
                      <a:pt x="201" y="13"/>
                    </a:cubicBezTo>
                    <a:cubicBezTo>
                      <a:pt x="169" y="-2"/>
                      <a:pt x="131" y="-5"/>
                      <a:pt x="98" y="5"/>
                    </a:cubicBezTo>
                    <a:cubicBezTo>
                      <a:pt x="64" y="15"/>
                      <a:pt x="35" y="37"/>
                      <a:pt x="17" y="67"/>
                    </a:cubicBezTo>
                    <a:cubicBezTo>
                      <a:pt x="0" y="97"/>
                      <a:pt x="-5" y="134"/>
                      <a:pt x="4" y="165"/>
                    </a:cubicBezTo>
                    <a:cubicBezTo>
                      <a:pt x="14" y="195"/>
                      <a:pt x="34" y="218"/>
                      <a:pt x="56" y="230"/>
                    </a:cubicBezTo>
                    <a:cubicBezTo>
                      <a:pt x="79" y="243"/>
                      <a:pt x="103" y="245"/>
                      <a:pt x="122" y="240"/>
                    </a:cubicBezTo>
                    <a:cubicBezTo>
                      <a:pt x="138" y="236"/>
                      <a:pt x="152" y="226"/>
                      <a:pt x="157" y="213"/>
                    </a:cubicBezTo>
                    <a:cubicBezTo>
                      <a:pt x="159" y="208"/>
                      <a:pt x="161" y="202"/>
                      <a:pt x="161" y="197"/>
                    </a:cubicBezTo>
                    <a:cubicBezTo>
                      <a:pt x="161" y="174"/>
                      <a:pt x="143" y="157"/>
                      <a:pt x="121" y="157"/>
                    </a:cubicBezTo>
                    <a:cubicBezTo>
                      <a:pt x="99" y="157"/>
                      <a:pt x="81" y="174"/>
                      <a:pt x="81" y="197"/>
                    </a:cubicBezTo>
                    <a:cubicBezTo>
                      <a:pt x="81" y="211"/>
                      <a:pt x="88" y="223"/>
                      <a:pt x="99" y="230"/>
                    </a:cubicBezTo>
                    <a:cubicBezTo>
                      <a:pt x="87" y="228"/>
                      <a:pt x="75" y="220"/>
                      <a:pt x="64" y="212"/>
                    </a:cubicBezTo>
                    <a:cubicBezTo>
                      <a:pt x="46" y="200"/>
                      <a:pt x="34" y="183"/>
                      <a:pt x="28" y="159"/>
                    </a:cubicBezTo>
                    <a:cubicBezTo>
                      <a:pt x="22" y="134"/>
                      <a:pt x="28" y="105"/>
                      <a:pt x="43" y="82"/>
                    </a:cubicBezTo>
                    <a:cubicBezTo>
                      <a:pt x="57" y="59"/>
                      <a:pt x="78" y="46"/>
                      <a:pt x="105" y="39"/>
                    </a:cubicBezTo>
                    <a:cubicBezTo>
                      <a:pt x="132" y="31"/>
                      <a:pt x="163" y="34"/>
                      <a:pt x="190" y="46"/>
                    </a:cubicBezTo>
                    <a:cubicBezTo>
                      <a:pt x="216" y="59"/>
                      <a:pt x="232" y="75"/>
                      <a:pt x="245" y="98"/>
                    </a:cubicBezTo>
                    <a:cubicBezTo>
                      <a:pt x="258" y="121"/>
                      <a:pt x="264" y="145"/>
                      <a:pt x="265" y="167"/>
                    </a:cubicBezTo>
                    <a:cubicBezTo>
                      <a:pt x="266" y="212"/>
                      <a:pt x="252" y="247"/>
                      <a:pt x="233" y="266"/>
                    </a:cubicBezTo>
                    <a:cubicBezTo>
                      <a:pt x="213" y="287"/>
                      <a:pt x="194" y="294"/>
                      <a:pt x="181" y="298"/>
                    </a:cubicBezTo>
                    <a:cubicBezTo>
                      <a:pt x="175" y="300"/>
                      <a:pt x="170" y="301"/>
                      <a:pt x="167" y="302"/>
                    </a:cubicBezTo>
                    <a:cubicBezTo>
                      <a:pt x="163" y="302"/>
                      <a:pt x="162" y="302"/>
                      <a:pt x="162" y="302"/>
                    </a:cubicBezTo>
                    <a:cubicBezTo>
                      <a:pt x="162" y="302"/>
                      <a:pt x="163" y="303"/>
                      <a:pt x="167" y="303"/>
                    </a:cubicBezTo>
                    <a:cubicBezTo>
                      <a:pt x="170" y="303"/>
                      <a:pt x="175" y="304"/>
                      <a:pt x="182" y="303"/>
                    </a:cubicBezTo>
                    <a:cubicBezTo>
                      <a:pt x="195" y="302"/>
                      <a:pt x="218" y="298"/>
                      <a:pt x="242" y="278"/>
                    </a:cubicBezTo>
                    <a:cubicBezTo>
                      <a:pt x="254" y="269"/>
                      <a:pt x="266" y="256"/>
                      <a:pt x="276" y="238"/>
                    </a:cubicBezTo>
                    <a:cubicBezTo>
                      <a:pt x="293" y="227"/>
                      <a:pt x="315" y="219"/>
                      <a:pt x="341" y="220"/>
                    </a:cubicBezTo>
                    <a:cubicBezTo>
                      <a:pt x="360" y="221"/>
                      <a:pt x="380" y="227"/>
                      <a:pt x="399" y="238"/>
                    </a:cubicBezTo>
                    <a:cubicBezTo>
                      <a:pt x="419" y="248"/>
                      <a:pt x="439" y="263"/>
                      <a:pt x="460" y="277"/>
                    </a:cubicBezTo>
                    <a:cubicBezTo>
                      <a:pt x="481" y="292"/>
                      <a:pt x="505" y="308"/>
                      <a:pt x="534" y="316"/>
                    </a:cubicBezTo>
                    <a:cubicBezTo>
                      <a:pt x="561" y="325"/>
                      <a:pt x="595" y="326"/>
                      <a:pt x="624" y="309"/>
                    </a:cubicBezTo>
                    <a:cubicBezTo>
                      <a:pt x="687" y="271"/>
                      <a:pt x="667" y="184"/>
                      <a:pt x="63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4" name="Google Shape;404;p45"/>
              <p:cNvSpPr/>
              <p:nvPr/>
            </p:nvSpPr>
            <p:spPr>
              <a:xfrm>
                <a:off x="3530880" y="3283920"/>
                <a:ext cx="239400" cy="116280"/>
              </a:xfrm>
              <a:custGeom>
                <a:avLst/>
                <a:gdLst/>
                <a:ahLst/>
                <a:cxnLst/>
                <a:rect l="l" t="t" r="r" b="b"/>
                <a:pathLst>
                  <a:path w="665" h="323" extrusionOk="0">
                    <a:moveTo>
                      <a:pt x="567" y="5"/>
                    </a:moveTo>
                    <a:cubicBezTo>
                      <a:pt x="533" y="-5"/>
                      <a:pt x="496" y="-2"/>
                      <a:pt x="463" y="13"/>
                    </a:cubicBezTo>
                    <a:cubicBezTo>
                      <a:pt x="430" y="28"/>
                      <a:pt x="406" y="55"/>
                      <a:pt x="391" y="83"/>
                    </a:cubicBezTo>
                    <a:cubicBezTo>
                      <a:pt x="376" y="111"/>
                      <a:pt x="370" y="141"/>
                      <a:pt x="371" y="167"/>
                    </a:cubicBezTo>
                    <a:cubicBezTo>
                      <a:pt x="371" y="189"/>
                      <a:pt x="377" y="208"/>
                      <a:pt x="383" y="224"/>
                    </a:cubicBezTo>
                    <a:cubicBezTo>
                      <a:pt x="368" y="214"/>
                      <a:pt x="348" y="206"/>
                      <a:pt x="324" y="204"/>
                    </a:cubicBezTo>
                    <a:cubicBezTo>
                      <a:pt x="302" y="203"/>
                      <a:pt x="279" y="208"/>
                      <a:pt x="257" y="218"/>
                    </a:cubicBezTo>
                    <a:cubicBezTo>
                      <a:pt x="246" y="223"/>
                      <a:pt x="201" y="249"/>
                      <a:pt x="192" y="255"/>
                    </a:cubicBezTo>
                    <a:cubicBezTo>
                      <a:pt x="181" y="261"/>
                      <a:pt x="171" y="267"/>
                      <a:pt x="160" y="273"/>
                    </a:cubicBezTo>
                    <a:cubicBezTo>
                      <a:pt x="142" y="278"/>
                      <a:pt x="121" y="280"/>
                      <a:pt x="99" y="275"/>
                    </a:cubicBezTo>
                    <a:cubicBezTo>
                      <a:pt x="87" y="273"/>
                      <a:pt x="74" y="268"/>
                      <a:pt x="65" y="259"/>
                    </a:cubicBezTo>
                    <a:cubicBezTo>
                      <a:pt x="55" y="250"/>
                      <a:pt x="52" y="236"/>
                      <a:pt x="57" y="224"/>
                    </a:cubicBezTo>
                    <a:cubicBezTo>
                      <a:pt x="62" y="211"/>
                      <a:pt x="73" y="203"/>
                      <a:pt x="83" y="197"/>
                    </a:cubicBezTo>
                    <a:cubicBezTo>
                      <a:pt x="93" y="191"/>
                      <a:pt x="104" y="187"/>
                      <a:pt x="114" y="184"/>
                    </a:cubicBezTo>
                    <a:cubicBezTo>
                      <a:pt x="133" y="179"/>
                      <a:pt x="149" y="179"/>
                      <a:pt x="162" y="180"/>
                    </a:cubicBezTo>
                    <a:cubicBezTo>
                      <a:pt x="175" y="181"/>
                      <a:pt x="184" y="183"/>
                      <a:pt x="190" y="185"/>
                    </a:cubicBezTo>
                    <a:cubicBezTo>
                      <a:pt x="195" y="186"/>
                      <a:pt x="198" y="187"/>
                      <a:pt x="198" y="187"/>
                    </a:cubicBezTo>
                    <a:cubicBezTo>
                      <a:pt x="198" y="187"/>
                      <a:pt x="196" y="186"/>
                      <a:pt x="191" y="183"/>
                    </a:cubicBezTo>
                    <a:cubicBezTo>
                      <a:pt x="195" y="185"/>
                      <a:pt x="198" y="186"/>
                      <a:pt x="198" y="186"/>
                    </a:cubicBezTo>
                    <a:cubicBezTo>
                      <a:pt x="198" y="186"/>
                      <a:pt x="194" y="182"/>
                      <a:pt x="184" y="175"/>
                    </a:cubicBezTo>
                    <a:cubicBezTo>
                      <a:pt x="174" y="168"/>
                      <a:pt x="159" y="157"/>
                      <a:pt x="135" y="149"/>
                    </a:cubicBezTo>
                    <a:cubicBezTo>
                      <a:pt x="123" y="145"/>
                      <a:pt x="108" y="141"/>
                      <a:pt x="91" y="142"/>
                    </a:cubicBezTo>
                    <a:cubicBezTo>
                      <a:pt x="74" y="142"/>
                      <a:pt x="54" y="147"/>
                      <a:pt x="35" y="160"/>
                    </a:cubicBezTo>
                    <a:cubicBezTo>
                      <a:pt x="-2" y="184"/>
                      <a:pt x="-23" y="271"/>
                      <a:pt x="41" y="309"/>
                    </a:cubicBezTo>
                    <a:cubicBezTo>
                      <a:pt x="70" y="326"/>
                      <a:pt x="103" y="325"/>
                      <a:pt x="131" y="316"/>
                    </a:cubicBezTo>
                    <a:cubicBezTo>
                      <a:pt x="159" y="308"/>
                      <a:pt x="183" y="292"/>
                      <a:pt x="205" y="277"/>
                    </a:cubicBezTo>
                    <a:cubicBezTo>
                      <a:pt x="226" y="263"/>
                      <a:pt x="246" y="248"/>
                      <a:pt x="265" y="238"/>
                    </a:cubicBezTo>
                    <a:cubicBezTo>
                      <a:pt x="285" y="227"/>
                      <a:pt x="305" y="221"/>
                      <a:pt x="324" y="220"/>
                    </a:cubicBezTo>
                    <a:cubicBezTo>
                      <a:pt x="350" y="219"/>
                      <a:pt x="372" y="227"/>
                      <a:pt x="389" y="238"/>
                    </a:cubicBezTo>
                    <a:cubicBezTo>
                      <a:pt x="399" y="256"/>
                      <a:pt x="411" y="269"/>
                      <a:pt x="422" y="278"/>
                    </a:cubicBezTo>
                    <a:cubicBezTo>
                      <a:pt x="447" y="298"/>
                      <a:pt x="469" y="302"/>
                      <a:pt x="483" y="303"/>
                    </a:cubicBezTo>
                    <a:cubicBezTo>
                      <a:pt x="490" y="304"/>
                      <a:pt x="495" y="303"/>
                      <a:pt x="498" y="303"/>
                    </a:cubicBezTo>
                    <a:cubicBezTo>
                      <a:pt x="501" y="303"/>
                      <a:pt x="503" y="302"/>
                      <a:pt x="503" y="302"/>
                    </a:cubicBezTo>
                    <a:cubicBezTo>
                      <a:pt x="503" y="302"/>
                      <a:pt x="501" y="302"/>
                      <a:pt x="498" y="302"/>
                    </a:cubicBezTo>
                    <a:cubicBezTo>
                      <a:pt x="495" y="301"/>
                      <a:pt x="490" y="300"/>
                      <a:pt x="484" y="298"/>
                    </a:cubicBezTo>
                    <a:cubicBezTo>
                      <a:pt x="471" y="294"/>
                      <a:pt x="452" y="287"/>
                      <a:pt x="432" y="266"/>
                    </a:cubicBezTo>
                    <a:cubicBezTo>
                      <a:pt x="412" y="247"/>
                      <a:pt x="399" y="212"/>
                      <a:pt x="400" y="167"/>
                    </a:cubicBezTo>
                    <a:cubicBezTo>
                      <a:pt x="400" y="145"/>
                      <a:pt x="407" y="121"/>
                      <a:pt x="419" y="98"/>
                    </a:cubicBezTo>
                    <a:cubicBezTo>
                      <a:pt x="432" y="75"/>
                      <a:pt x="448" y="59"/>
                      <a:pt x="475" y="46"/>
                    </a:cubicBezTo>
                    <a:cubicBezTo>
                      <a:pt x="502" y="34"/>
                      <a:pt x="532" y="31"/>
                      <a:pt x="560" y="39"/>
                    </a:cubicBezTo>
                    <a:cubicBezTo>
                      <a:pt x="587" y="46"/>
                      <a:pt x="607" y="59"/>
                      <a:pt x="622" y="82"/>
                    </a:cubicBezTo>
                    <a:cubicBezTo>
                      <a:pt x="637" y="105"/>
                      <a:pt x="642" y="134"/>
                      <a:pt x="637" y="159"/>
                    </a:cubicBezTo>
                    <a:cubicBezTo>
                      <a:pt x="631" y="183"/>
                      <a:pt x="619" y="200"/>
                      <a:pt x="601" y="212"/>
                    </a:cubicBezTo>
                    <a:cubicBezTo>
                      <a:pt x="590" y="220"/>
                      <a:pt x="578" y="228"/>
                      <a:pt x="566" y="230"/>
                    </a:cubicBezTo>
                    <a:cubicBezTo>
                      <a:pt x="577" y="223"/>
                      <a:pt x="584" y="211"/>
                      <a:pt x="584" y="197"/>
                    </a:cubicBezTo>
                    <a:cubicBezTo>
                      <a:pt x="584" y="174"/>
                      <a:pt x="566" y="157"/>
                      <a:pt x="544" y="157"/>
                    </a:cubicBezTo>
                    <a:cubicBezTo>
                      <a:pt x="522" y="157"/>
                      <a:pt x="504" y="174"/>
                      <a:pt x="504" y="197"/>
                    </a:cubicBezTo>
                    <a:cubicBezTo>
                      <a:pt x="504" y="202"/>
                      <a:pt x="505" y="208"/>
                      <a:pt x="507" y="213"/>
                    </a:cubicBezTo>
                    <a:cubicBezTo>
                      <a:pt x="513" y="226"/>
                      <a:pt x="526" y="236"/>
                      <a:pt x="542" y="240"/>
                    </a:cubicBezTo>
                    <a:cubicBezTo>
                      <a:pt x="562" y="245"/>
                      <a:pt x="586" y="243"/>
                      <a:pt x="608" y="230"/>
                    </a:cubicBezTo>
                    <a:cubicBezTo>
                      <a:pt x="630" y="218"/>
                      <a:pt x="651" y="195"/>
                      <a:pt x="660" y="165"/>
                    </a:cubicBezTo>
                    <a:cubicBezTo>
                      <a:pt x="670" y="134"/>
                      <a:pt x="665" y="97"/>
                      <a:pt x="647" y="67"/>
                    </a:cubicBezTo>
                    <a:cubicBezTo>
                      <a:pt x="630" y="37"/>
                      <a:pt x="600" y="15"/>
                      <a:pt x="567" y="5"/>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5" name="Google Shape;405;p45"/>
              <p:cNvSpPr/>
              <p:nvPr/>
            </p:nvSpPr>
            <p:spPr>
              <a:xfrm>
                <a:off x="2784960" y="3347640"/>
                <a:ext cx="698400" cy="32400"/>
              </a:xfrm>
              <a:custGeom>
                <a:avLst/>
                <a:gdLst/>
                <a:ahLst/>
                <a:cxnLst/>
                <a:rect l="l" t="t" r="r" b="b"/>
                <a:pathLst>
                  <a:path w="1940" h="90" extrusionOk="0">
                    <a:moveTo>
                      <a:pt x="44" y="0"/>
                    </a:moveTo>
                    <a:cubicBezTo>
                      <a:pt x="20" y="0"/>
                      <a:pt x="0" y="20"/>
                      <a:pt x="0" y="45"/>
                    </a:cubicBezTo>
                    <a:cubicBezTo>
                      <a:pt x="0" y="70"/>
                      <a:pt x="20" y="90"/>
                      <a:pt x="44" y="90"/>
                    </a:cubicBezTo>
                    <a:cubicBezTo>
                      <a:pt x="63" y="90"/>
                      <a:pt x="78" y="78"/>
                      <a:pt x="85" y="63"/>
                    </a:cubicBezTo>
                    <a:lnTo>
                      <a:pt x="1940" y="63"/>
                    </a:lnTo>
                    <a:lnTo>
                      <a:pt x="1940" y="27"/>
                    </a:lnTo>
                    <a:lnTo>
                      <a:pt x="85" y="27"/>
                    </a:lnTo>
                    <a:cubicBezTo>
                      <a:pt x="78" y="11"/>
                      <a:pt x="63" y="0"/>
                      <a:pt x="44"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6" name="Google Shape;406;p45"/>
              <p:cNvSpPr/>
              <p:nvPr/>
            </p:nvSpPr>
            <p:spPr>
              <a:xfrm>
                <a:off x="4064040" y="3347640"/>
                <a:ext cx="698760" cy="32400"/>
              </a:xfrm>
              <a:custGeom>
                <a:avLst/>
                <a:gdLst/>
                <a:ahLst/>
                <a:cxnLst/>
                <a:rect l="l" t="t" r="r" b="b"/>
                <a:pathLst>
                  <a:path w="1941" h="90" extrusionOk="0">
                    <a:moveTo>
                      <a:pt x="1896" y="0"/>
                    </a:moveTo>
                    <a:cubicBezTo>
                      <a:pt x="1878" y="0"/>
                      <a:pt x="1862" y="11"/>
                      <a:pt x="1855" y="27"/>
                    </a:cubicBezTo>
                    <a:lnTo>
                      <a:pt x="0" y="27"/>
                    </a:lnTo>
                    <a:lnTo>
                      <a:pt x="0" y="63"/>
                    </a:lnTo>
                    <a:lnTo>
                      <a:pt x="1855" y="63"/>
                    </a:lnTo>
                    <a:cubicBezTo>
                      <a:pt x="1862" y="78"/>
                      <a:pt x="1878" y="90"/>
                      <a:pt x="1896" y="90"/>
                    </a:cubicBezTo>
                    <a:cubicBezTo>
                      <a:pt x="1921" y="90"/>
                      <a:pt x="1941" y="70"/>
                      <a:pt x="1941" y="45"/>
                    </a:cubicBezTo>
                    <a:cubicBezTo>
                      <a:pt x="1941" y="20"/>
                      <a:pt x="1921" y="0"/>
                      <a:pt x="1896"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407" name="Google Shape;407;p45"/>
            <p:cNvGrpSpPr/>
            <p:nvPr/>
          </p:nvGrpSpPr>
          <p:grpSpPr>
            <a:xfrm>
              <a:off x="4228560" y="3974760"/>
              <a:ext cx="686880" cy="353880"/>
              <a:chOff x="4687200" y="5036760"/>
              <a:chExt cx="686880" cy="353880"/>
            </a:xfrm>
          </p:grpSpPr>
          <p:sp>
            <p:nvSpPr>
              <p:cNvPr id="408" name="Google Shape;408;p45"/>
              <p:cNvSpPr/>
              <p:nvPr/>
            </p:nvSpPr>
            <p:spPr>
              <a:xfrm>
                <a:off x="5030640" y="5036760"/>
                <a:ext cx="343440" cy="157320"/>
              </a:xfrm>
              <a:custGeom>
                <a:avLst/>
                <a:gdLst/>
                <a:ahLst/>
                <a:cxnLst/>
                <a:rect l="l" t="t" r="r" b="b"/>
                <a:pathLst>
                  <a:path w="954" h="437" extrusionOk="0">
                    <a:moveTo>
                      <a:pt x="796" y="68"/>
                    </a:moveTo>
                    <a:cubicBezTo>
                      <a:pt x="732" y="83"/>
                      <a:pt x="679" y="117"/>
                      <a:pt x="634" y="163"/>
                    </a:cubicBezTo>
                    <a:cubicBezTo>
                      <a:pt x="590" y="207"/>
                      <a:pt x="552" y="258"/>
                      <a:pt x="500" y="295"/>
                    </a:cubicBezTo>
                    <a:cubicBezTo>
                      <a:pt x="420" y="351"/>
                      <a:pt x="310" y="386"/>
                      <a:pt x="211" y="360"/>
                    </a:cubicBezTo>
                    <a:cubicBezTo>
                      <a:pt x="134" y="340"/>
                      <a:pt x="74" y="286"/>
                      <a:pt x="75" y="206"/>
                    </a:cubicBezTo>
                    <a:cubicBezTo>
                      <a:pt x="76" y="150"/>
                      <a:pt x="107" y="104"/>
                      <a:pt x="159" y="76"/>
                    </a:cubicBezTo>
                    <a:cubicBezTo>
                      <a:pt x="203" y="52"/>
                      <a:pt x="267" y="48"/>
                      <a:pt x="312" y="70"/>
                    </a:cubicBezTo>
                    <a:cubicBezTo>
                      <a:pt x="356" y="90"/>
                      <a:pt x="392" y="131"/>
                      <a:pt x="389" y="178"/>
                    </a:cubicBezTo>
                    <a:cubicBezTo>
                      <a:pt x="386" y="216"/>
                      <a:pt x="355" y="260"/>
                      <a:pt x="310" y="260"/>
                    </a:cubicBezTo>
                    <a:cubicBezTo>
                      <a:pt x="287" y="262"/>
                      <a:pt x="262" y="254"/>
                      <a:pt x="244" y="240"/>
                    </a:cubicBezTo>
                    <a:cubicBezTo>
                      <a:pt x="233" y="230"/>
                      <a:pt x="225" y="219"/>
                      <a:pt x="221" y="206"/>
                    </a:cubicBezTo>
                    <a:cubicBezTo>
                      <a:pt x="223" y="221"/>
                      <a:pt x="229" y="233"/>
                      <a:pt x="239" y="245"/>
                    </a:cubicBezTo>
                    <a:cubicBezTo>
                      <a:pt x="257" y="264"/>
                      <a:pt x="283" y="275"/>
                      <a:pt x="310" y="277"/>
                    </a:cubicBezTo>
                    <a:cubicBezTo>
                      <a:pt x="368" y="283"/>
                      <a:pt x="414" y="232"/>
                      <a:pt x="424" y="184"/>
                    </a:cubicBezTo>
                    <a:cubicBezTo>
                      <a:pt x="436" y="130"/>
                      <a:pt x="407" y="77"/>
                      <a:pt x="363" y="43"/>
                    </a:cubicBezTo>
                    <a:cubicBezTo>
                      <a:pt x="287" y="-15"/>
                      <a:pt x="173" y="-13"/>
                      <a:pt x="94" y="39"/>
                    </a:cubicBezTo>
                    <a:cubicBezTo>
                      <a:pt x="-20" y="114"/>
                      <a:pt x="-29" y="268"/>
                      <a:pt x="62" y="362"/>
                    </a:cubicBezTo>
                    <a:cubicBezTo>
                      <a:pt x="132" y="436"/>
                      <a:pt x="251" y="447"/>
                      <a:pt x="349" y="430"/>
                    </a:cubicBezTo>
                    <a:cubicBezTo>
                      <a:pt x="405" y="417"/>
                      <a:pt x="457" y="396"/>
                      <a:pt x="504" y="364"/>
                    </a:cubicBezTo>
                    <a:cubicBezTo>
                      <a:pt x="560" y="327"/>
                      <a:pt x="601" y="278"/>
                      <a:pt x="640" y="226"/>
                    </a:cubicBezTo>
                    <a:cubicBezTo>
                      <a:pt x="679" y="173"/>
                      <a:pt x="720" y="124"/>
                      <a:pt x="783" y="96"/>
                    </a:cubicBezTo>
                    <a:cubicBezTo>
                      <a:pt x="832" y="75"/>
                      <a:pt x="889" y="65"/>
                      <a:pt x="943" y="72"/>
                    </a:cubicBezTo>
                    <a:cubicBezTo>
                      <a:pt x="947" y="73"/>
                      <a:pt x="950" y="73"/>
                      <a:pt x="954" y="74"/>
                    </a:cubicBezTo>
                    <a:cubicBezTo>
                      <a:pt x="903" y="59"/>
                      <a:pt x="849" y="56"/>
                      <a:pt x="796" y="6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9" name="Google Shape;409;p45"/>
              <p:cNvSpPr/>
              <p:nvPr/>
            </p:nvSpPr>
            <p:spPr>
              <a:xfrm>
                <a:off x="4687200" y="5036760"/>
                <a:ext cx="343800" cy="157320"/>
              </a:xfrm>
              <a:custGeom>
                <a:avLst/>
                <a:gdLst/>
                <a:ahLst/>
                <a:cxnLst/>
                <a:rect l="l" t="t" r="r" b="b"/>
                <a:pathLst>
                  <a:path w="955" h="437" extrusionOk="0">
                    <a:moveTo>
                      <a:pt x="893" y="362"/>
                    </a:moveTo>
                    <a:cubicBezTo>
                      <a:pt x="984" y="268"/>
                      <a:pt x="975" y="114"/>
                      <a:pt x="861" y="39"/>
                    </a:cubicBezTo>
                    <a:cubicBezTo>
                      <a:pt x="782" y="-13"/>
                      <a:pt x="668" y="-15"/>
                      <a:pt x="592" y="43"/>
                    </a:cubicBezTo>
                    <a:cubicBezTo>
                      <a:pt x="547" y="77"/>
                      <a:pt x="519" y="130"/>
                      <a:pt x="530" y="184"/>
                    </a:cubicBezTo>
                    <a:cubicBezTo>
                      <a:pt x="540" y="232"/>
                      <a:pt x="587" y="283"/>
                      <a:pt x="644" y="277"/>
                    </a:cubicBezTo>
                    <a:cubicBezTo>
                      <a:pt x="671" y="275"/>
                      <a:pt x="698" y="264"/>
                      <a:pt x="715" y="245"/>
                    </a:cubicBezTo>
                    <a:cubicBezTo>
                      <a:pt x="725" y="233"/>
                      <a:pt x="732" y="221"/>
                      <a:pt x="734" y="206"/>
                    </a:cubicBezTo>
                    <a:cubicBezTo>
                      <a:pt x="729" y="219"/>
                      <a:pt x="721" y="230"/>
                      <a:pt x="710" y="240"/>
                    </a:cubicBezTo>
                    <a:cubicBezTo>
                      <a:pt x="692" y="254"/>
                      <a:pt x="668" y="262"/>
                      <a:pt x="644" y="260"/>
                    </a:cubicBezTo>
                    <a:cubicBezTo>
                      <a:pt x="599" y="260"/>
                      <a:pt x="569" y="216"/>
                      <a:pt x="566" y="178"/>
                    </a:cubicBezTo>
                    <a:cubicBezTo>
                      <a:pt x="563" y="131"/>
                      <a:pt x="598" y="90"/>
                      <a:pt x="642" y="70"/>
                    </a:cubicBezTo>
                    <a:cubicBezTo>
                      <a:pt x="688" y="48"/>
                      <a:pt x="751" y="52"/>
                      <a:pt x="795" y="76"/>
                    </a:cubicBezTo>
                    <a:cubicBezTo>
                      <a:pt x="847" y="104"/>
                      <a:pt x="878" y="150"/>
                      <a:pt x="879" y="206"/>
                    </a:cubicBezTo>
                    <a:cubicBezTo>
                      <a:pt x="881" y="286"/>
                      <a:pt x="821" y="340"/>
                      <a:pt x="744" y="360"/>
                    </a:cubicBezTo>
                    <a:cubicBezTo>
                      <a:pt x="645" y="386"/>
                      <a:pt x="534" y="351"/>
                      <a:pt x="455" y="295"/>
                    </a:cubicBezTo>
                    <a:cubicBezTo>
                      <a:pt x="402" y="258"/>
                      <a:pt x="365" y="207"/>
                      <a:pt x="320" y="163"/>
                    </a:cubicBezTo>
                    <a:cubicBezTo>
                      <a:pt x="275" y="117"/>
                      <a:pt x="223" y="83"/>
                      <a:pt x="158" y="68"/>
                    </a:cubicBezTo>
                    <a:cubicBezTo>
                      <a:pt x="106" y="56"/>
                      <a:pt x="52" y="59"/>
                      <a:pt x="0" y="74"/>
                    </a:cubicBezTo>
                    <a:cubicBezTo>
                      <a:pt x="4" y="73"/>
                      <a:pt x="8" y="73"/>
                      <a:pt x="12" y="72"/>
                    </a:cubicBezTo>
                    <a:cubicBezTo>
                      <a:pt x="66" y="65"/>
                      <a:pt x="123" y="75"/>
                      <a:pt x="172" y="96"/>
                    </a:cubicBezTo>
                    <a:cubicBezTo>
                      <a:pt x="235" y="124"/>
                      <a:pt x="276" y="173"/>
                      <a:pt x="315" y="226"/>
                    </a:cubicBezTo>
                    <a:cubicBezTo>
                      <a:pt x="354" y="278"/>
                      <a:pt x="394" y="327"/>
                      <a:pt x="451" y="364"/>
                    </a:cubicBezTo>
                    <a:cubicBezTo>
                      <a:pt x="497" y="396"/>
                      <a:pt x="550" y="417"/>
                      <a:pt x="605" y="430"/>
                    </a:cubicBezTo>
                    <a:cubicBezTo>
                      <a:pt x="704" y="447"/>
                      <a:pt x="822" y="436"/>
                      <a:pt x="893" y="362"/>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0" name="Google Shape;410;p45"/>
              <p:cNvSpPr/>
              <p:nvPr/>
            </p:nvSpPr>
            <p:spPr>
              <a:xfrm>
                <a:off x="5100480" y="5210640"/>
                <a:ext cx="84960" cy="98640"/>
              </a:xfrm>
              <a:custGeom>
                <a:avLst/>
                <a:gdLst/>
                <a:ahLst/>
                <a:cxnLst/>
                <a:rect l="l" t="t" r="r" b="b"/>
                <a:pathLst>
                  <a:path w="236" h="274" extrusionOk="0">
                    <a:moveTo>
                      <a:pt x="234" y="148"/>
                    </a:moveTo>
                    <a:cubicBezTo>
                      <a:pt x="233" y="143"/>
                      <a:pt x="233" y="138"/>
                      <a:pt x="232" y="133"/>
                    </a:cubicBezTo>
                    <a:cubicBezTo>
                      <a:pt x="230" y="123"/>
                      <a:pt x="228" y="113"/>
                      <a:pt x="225" y="104"/>
                    </a:cubicBezTo>
                    <a:cubicBezTo>
                      <a:pt x="219" y="85"/>
                      <a:pt x="211" y="67"/>
                      <a:pt x="200" y="51"/>
                    </a:cubicBezTo>
                    <a:cubicBezTo>
                      <a:pt x="190" y="35"/>
                      <a:pt x="176" y="23"/>
                      <a:pt x="161" y="14"/>
                    </a:cubicBezTo>
                    <a:cubicBezTo>
                      <a:pt x="131" y="-2"/>
                      <a:pt x="105" y="-1"/>
                      <a:pt x="90" y="2"/>
                    </a:cubicBezTo>
                    <a:cubicBezTo>
                      <a:pt x="73" y="4"/>
                      <a:pt x="66" y="8"/>
                      <a:pt x="66" y="8"/>
                    </a:cubicBezTo>
                    <a:lnTo>
                      <a:pt x="66" y="8"/>
                    </a:lnTo>
                    <a:lnTo>
                      <a:pt x="65" y="8"/>
                    </a:lnTo>
                    <a:cubicBezTo>
                      <a:pt x="65" y="8"/>
                      <a:pt x="74" y="10"/>
                      <a:pt x="88" y="15"/>
                    </a:cubicBezTo>
                    <a:cubicBezTo>
                      <a:pt x="102" y="20"/>
                      <a:pt x="120" y="30"/>
                      <a:pt x="132" y="47"/>
                    </a:cubicBezTo>
                    <a:cubicBezTo>
                      <a:pt x="144" y="64"/>
                      <a:pt x="150" y="88"/>
                      <a:pt x="151" y="117"/>
                    </a:cubicBezTo>
                    <a:cubicBezTo>
                      <a:pt x="151" y="124"/>
                      <a:pt x="151" y="132"/>
                      <a:pt x="151" y="140"/>
                    </a:cubicBezTo>
                    <a:lnTo>
                      <a:pt x="151" y="152"/>
                    </a:lnTo>
                    <a:cubicBezTo>
                      <a:pt x="151" y="159"/>
                      <a:pt x="145" y="162"/>
                      <a:pt x="139" y="160"/>
                    </a:cubicBezTo>
                    <a:lnTo>
                      <a:pt x="127" y="156"/>
                    </a:lnTo>
                    <a:cubicBezTo>
                      <a:pt x="119" y="154"/>
                      <a:pt x="112" y="151"/>
                      <a:pt x="105" y="148"/>
                    </a:cubicBezTo>
                    <a:cubicBezTo>
                      <a:pt x="77" y="137"/>
                      <a:pt x="56" y="124"/>
                      <a:pt x="44" y="107"/>
                    </a:cubicBezTo>
                    <a:cubicBezTo>
                      <a:pt x="31" y="90"/>
                      <a:pt x="28" y="70"/>
                      <a:pt x="28" y="56"/>
                    </a:cubicBezTo>
                    <a:cubicBezTo>
                      <a:pt x="28" y="41"/>
                      <a:pt x="29" y="33"/>
                      <a:pt x="28" y="33"/>
                    </a:cubicBezTo>
                    <a:lnTo>
                      <a:pt x="28" y="33"/>
                    </a:lnTo>
                    <a:lnTo>
                      <a:pt x="28" y="33"/>
                    </a:lnTo>
                    <a:cubicBezTo>
                      <a:pt x="28" y="33"/>
                      <a:pt x="22" y="39"/>
                      <a:pt x="14" y="53"/>
                    </a:cubicBezTo>
                    <a:cubicBezTo>
                      <a:pt x="7" y="66"/>
                      <a:pt x="-4" y="89"/>
                      <a:pt x="2" y="122"/>
                    </a:cubicBezTo>
                    <a:cubicBezTo>
                      <a:pt x="5" y="138"/>
                      <a:pt x="13" y="155"/>
                      <a:pt x="24" y="170"/>
                    </a:cubicBezTo>
                    <a:cubicBezTo>
                      <a:pt x="36" y="186"/>
                      <a:pt x="50" y="199"/>
                      <a:pt x="67" y="211"/>
                    </a:cubicBezTo>
                    <a:cubicBezTo>
                      <a:pt x="75" y="217"/>
                      <a:pt x="84" y="222"/>
                      <a:pt x="93" y="227"/>
                    </a:cubicBezTo>
                    <a:cubicBezTo>
                      <a:pt x="97" y="230"/>
                      <a:pt x="102" y="232"/>
                      <a:pt x="107" y="234"/>
                    </a:cubicBezTo>
                    <a:cubicBezTo>
                      <a:pt x="108" y="235"/>
                      <a:pt x="114" y="237"/>
                      <a:pt x="118" y="239"/>
                    </a:cubicBezTo>
                    <a:lnTo>
                      <a:pt x="130" y="244"/>
                    </a:lnTo>
                    <a:cubicBezTo>
                      <a:pt x="162" y="256"/>
                      <a:pt x="194" y="265"/>
                      <a:pt x="228" y="274"/>
                    </a:cubicBezTo>
                    <a:lnTo>
                      <a:pt x="230" y="274"/>
                    </a:lnTo>
                    <a:lnTo>
                      <a:pt x="231" y="272"/>
                    </a:lnTo>
                    <a:cubicBezTo>
                      <a:pt x="233" y="238"/>
                      <a:pt x="236" y="206"/>
                      <a:pt x="236" y="173"/>
                    </a:cubicBezTo>
                    <a:lnTo>
                      <a:pt x="235" y="160"/>
                    </a:lnTo>
                    <a:cubicBezTo>
                      <a:pt x="235" y="156"/>
                      <a:pt x="234" y="150"/>
                      <a:pt x="234" y="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1" name="Google Shape;411;p45"/>
              <p:cNvSpPr/>
              <p:nvPr/>
            </p:nvSpPr>
            <p:spPr>
              <a:xfrm>
                <a:off x="4876200" y="5210640"/>
                <a:ext cx="84960" cy="98640"/>
              </a:xfrm>
              <a:custGeom>
                <a:avLst/>
                <a:gdLst/>
                <a:ahLst/>
                <a:cxnLst/>
                <a:rect l="l" t="t" r="r" b="b"/>
                <a:pathLst>
                  <a:path w="236" h="274" extrusionOk="0">
                    <a:moveTo>
                      <a:pt x="207" y="33"/>
                    </a:moveTo>
                    <a:lnTo>
                      <a:pt x="207" y="33"/>
                    </a:lnTo>
                    <a:lnTo>
                      <a:pt x="207" y="33"/>
                    </a:lnTo>
                    <a:cubicBezTo>
                      <a:pt x="207" y="33"/>
                      <a:pt x="208" y="41"/>
                      <a:pt x="208" y="56"/>
                    </a:cubicBezTo>
                    <a:cubicBezTo>
                      <a:pt x="207" y="70"/>
                      <a:pt x="204" y="90"/>
                      <a:pt x="192" y="107"/>
                    </a:cubicBezTo>
                    <a:cubicBezTo>
                      <a:pt x="180" y="124"/>
                      <a:pt x="159" y="137"/>
                      <a:pt x="131" y="148"/>
                    </a:cubicBezTo>
                    <a:cubicBezTo>
                      <a:pt x="124" y="151"/>
                      <a:pt x="116" y="154"/>
                      <a:pt x="108" y="156"/>
                    </a:cubicBezTo>
                    <a:lnTo>
                      <a:pt x="96" y="160"/>
                    </a:lnTo>
                    <a:cubicBezTo>
                      <a:pt x="91" y="162"/>
                      <a:pt x="85" y="159"/>
                      <a:pt x="85" y="152"/>
                    </a:cubicBezTo>
                    <a:lnTo>
                      <a:pt x="84" y="140"/>
                    </a:lnTo>
                    <a:cubicBezTo>
                      <a:pt x="84" y="132"/>
                      <a:pt x="84" y="124"/>
                      <a:pt x="85" y="117"/>
                    </a:cubicBezTo>
                    <a:cubicBezTo>
                      <a:pt x="86" y="88"/>
                      <a:pt x="91" y="64"/>
                      <a:pt x="104" y="47"/>
                    </a:cubicBezTo>
                    <a:cubicBezTo>
                      <a:pt x="115" y="30"/>
                      <a:pt x="134" y="20"/>
                      <a:pt x="148" y="15"/>
                    </a:cubicBezTo>
                    <a:cubicBezTo>
                      <a:pt x="162" y="10"/>
                      <a:pt x="170" y="8"/>
                      <a:pt x="170" y="8"/>
                    </a:cubicBezTo>
                    <a:lnTo>
                      <a:pt x="170" y="8"/>
                    </a:lnTo>
                    <a:lnTo>
                      <a:pt x="170" y="8"/>
                    </a:lnTo>
                    <a:cubicBezTo>
                      <a:pt x="170" y="8"/>
                      <a:pt x="162" y="4"/>
                      <a:pt x="146" y="2"/>
                    </a:cubicBezTo>
                    <a:cubicBezTo>
                      <a:pt x="131" y="-1"/>
                      <a:pt x="104" y="-2"/>
                      <a:pt x="75" y="14"/>
                    </a:cubicBezTo>
                    <a:cubicBezTo>
                      <a:pt x="60" y="23"/>
                      <a:pt x="46" y="35"/>
                      <a:pt x="35" y="51"/>
                    </a:cubicBezTo>
                    <a:cubicBezTo>
                      <a:pt x="24" y="67"/>
                      <a:pt x="16" y="85"/>
                      <a:pt x="11" y="104"/>
                    </a:cubicBezTo>
                    <a:cubicBezTo>
                      <a:pt x="8" y="113"/>
                      <a:pt x="5" y="123"/>
                      <a:pt x="4" y="133"/>
                    </a:cubicBezTo>
                    <a:cubicBezTo>
                      <a:pt x="3" y="138"/>
                      <a:pt x="2" y="143"/>
                      <a:pt x="2" y="148"/>
                    </a:cubicBezTo>
                    <a:cubicBezTo>
                      <a:pt x="1" y="150"/>
                      <a:pt x="1" y="156"/>
                      <a:pt x="1" y="160"/>
                    </a:cubicBezTo>
                    <a:lnTo>
                      <a:pt x="0" y="173"/>
                    </a:lnTo>
                    <a:cubicBezTo>
                      <a:pt x="-1" y="206"/>
                      <a:pt x="2" y="238"/>
                      <a:pt x="5" y="272"/>
                    </a:cubicBezTo>
                    <a:lnTo>
                      <a:pt x="5" y="274"/>
                    </a:lnTo>
                    <a:lnTo>
                      <a:pt x="8" y="274"/>
                    </a:lnTo>
                    <a:cubicBezTo>
                      <a:pt x="41" y="265"/>
                      <a:pt x="74" y="256"/>
                      <a:pt x="105" y="244"/>
                    </a:cubicBezTo>
                    <a:lnTo>
                      <a:pt x="118" y="239"/>
                    </a:lnTo>
                    <a:cubicBezTo>
                      <a:pt x="122" y="237"/>
                      <a:pt x="127" y="235"/>
                      <a:pt x="129" y="234"/>
                    </a:cubicBezTo>
                    <a:cubicBezTo>
                      <a:pt x="133" y="232"/>
                      <a:pt x="138" y="230"/>
                      <a:pt x="143" y="227"/>
                    </a:cubicBezTo>
                    <a:cubicBezTo>
                      <a:pt x="152" y="222"/>
                      <a:pt x="160" y="217"/>
                      <a:pt x="169" y="211"/>
                    </a:cubicBezTo>
                    <a:cubicBezTo>
                      <a:pt x="185" y="199"/>
                      <a:pt x="200" y="186"/>
                      <a:pt x="212" y="170"/>
                    </a:cubicBezTo>
                    <a:cubicBezTo>
                      <a:pt x="223" y="155"/>
                      <a:pt x="231" y="138"/>
                      <a:pt x="234" y="122"/>
                    </a:cubicBezTo>
                    <a:cubicBezTo>
                      <a:pt x="240" y="89"/>
                      <a:pt x="229" y="66"/>
                      <a:pt x="222" y="53"/>
                    </a:cubicBezTo>
                    <a:cubicBezTo>
                      <a:pt x="213" y="39"/>
                      <a:pt x="207" y="33"/>
                      <a:pt x="207" y="33"/>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2" name="Google Shape;412;p45"/>
              <p:cNvSpPr/>
              <p:nvPr/>
            </p:nvSpPr>
            <p:spPr>
              <a:xfrm>
                <a:off x="4968720" y="5211720"/>
                <a:ext cx="123840" cy="178920"/>
              </a:xfrm>
              <a:custGeom>
                <a:avLst/>
                <a:gdLst/>
                <a:ahLst/>
                <a:cxnLst/>
                <a:rect l="l" t="t" r="r" b="b"/>
                <a:pathLst>
                  <a:path w="344" h="497" extrusionOk="0">
                    <a:moveTo>
                      <a:pt x="246" y="14"/>
                    </a:moveTo>
                    <a:cubicBezTo>
                      <a:pt x="222" y="3"/>
                      <a:pt x="209" y="1"/>
                      <a:pt x="209" y="0"/>
                    </a:cubicBezTo>
                    <a:lnTo>
                      <a:pt x="209" y="1"/>
                    </a:lnTo>
                    <a:lnTo>
                      <a:pt x="208" y="0"/>
                    </a:lnTo>
                    <a:cubicBezTo>
                      <a:pt x="208" y="0"/>
                      <a:pt x="218" y="11"/>
                      <a:pt x="231" y="30"/>
                    </a:cubicBezTo>
                    <a:cubicBezTo>
                      <a:pt x="244" y="49"/>
                      <a:pt x="259" y="79"/>
                      <a:pt x="259" y="111"/>
                    </a:cubicBezTo>
                    <a:cubicBezTo>
                      <a:pt x="259" y="144"/>
                      <a:pt x="243" y="180"/>
                      <a:pt x="217" y="220"/>
                    </a:cubicBezTo>
                    <a:cubicBezTo>
                      <a:pt x="211" y="230"/>
                      <a:pt x="203" y="240"/>
                      <a:pt x="196" y="250"/>
                    </a:cubicBezTo>
                    <a:lnTo>
                      <a:pt x="184" y="266"/>
                    </a:lnTo>
                    <a:cubicBezTo>
                      <a:pt x="178" y="274"/>
                      <a:pt x="168" y="275"/>
                      <a:pt x="161" y="266"/>
                    </a:cubicBezTo>
                    <a:lnTo>
                      <a:pt x="149" y="250"/>
                    </a:lnTo>
                    <a:cubicBezTo>
                      <a:pt x="141" y="240"/>
                      <a:pt x="134" y="230"/>
                      <a:pt x="127" y="220"/>
                    </a:cubicBezTo>
                    <a:cubicBezTo>
                      <a:pt x="101" y="180"/>
                      <a:pt x="86" y="144"/>
                      <a:pt x="86" y="111"/>
                    </a:cubicBezTo>
                    <a:cubicBezTo>
                      <a:pt x="85" y="79"/>
                      <a:pt x="101" y="49"/>
                      <a:pt x="114" y="30"/>
                    </a:cubicBezTo>
                    <a:cubicBezTo>
                      <a:pt x="127" y="11"/>
                      <a:pt x="136" y="0"/>
                      <a:pt x="136" y="0"/>
                    </a:cubicBezTo>
                    <a:lnTo>
                      <a:pt x="136" y="1"/>
                    </a:lnTo>
                    <a:lnTo>
                      <a:pt x="136" y="0"/>
                    </a:lnTo>
                    <a:cubicBezTo>
                      <a:pt x="136" y="1"/>
                      <a:pt x="122" y="3"/>
                      <a:pt x="99" y="14"/>
                    </a:cubicBezTo>
                    <a:cubicBezTo>
                      <a:pt x="76" y="25"/>
                      <a:pt x="40" y="46"/>
                      <a:pt x="17" y="94"/>
                    </a:cubicBezTo>
                    <a:cubicBezTo>
                      <a:pt x="5" y="118"/>
                      <a:pt x="-1" y="147"/>
                      <a:pt x="0" y="177"/>
                    </a:cubicBezTo>
                    <a:cubicBezTo>
                      <a:pt x="1" y="207"/>
                      <a:pt x="7" y="238"/>
                      <a:pt x="18" y="268"/>
                    </a:cubicBezTo>
                    <a:cubicBezTo>
                      <a:pt x="23" y="283"/>
                      <a:pt x="29" y="298"/>
                      <a:pt x="37" y="313"/>
                    </a:cubicBezTo>
                    <a:cubicBezTo>
                      <a:pt x="40" y="320"/>
                      <a:pt x="44" y="327"/>
                      <a:pt x="48" y="334"/>
                    </a:cubicBezTo>
                    <a:cubicBezTo>
                      <a:pt x="49" y="337"/>
                      <a:pt x="54" y="345"/>
                      <a:pt x="58" y="350"/>
                    </a:cubicBezTo>
                    <a:lnTo>
                      <a:pt x="70" y="368"/>
                    </a:lnTo>
                    <a:cubicBezTo>
                      <a:pt x="100" y="412"/>
                      <a:pt x="134" y="452"/>
                      <a:pt x="169" y="493"/>
                    </a:cubicBezTo>
                    <a:lnTo>
                      <a:pt x="172" y="497"/>
                    </a:lnTo>
                    <a:lnTo>
                      <a:pt x="176" y="493"/>
                    </a:lnTo>
                    <a:cubicBezTo>
                      <a:pt x="211" y="452"/>
                      <a:pt x="245" y="412"/>
                      <a:pt x="275" y="368"/>
                    </a:cubicBezTo>
                    <a:lnTo>
                      <a:pt x="287" y="350"/>
                    </a:lnTo>
                    <a:cubicBezTo>
                      <a:pt x="291" y="345"/>
                      <a:pt x="296" y="337"/>
                      <a:pt x="297" y="334"/>
                    </a:cubicBezTo>
                    <a:cubicBezTo>
                      <a:pt x="300" y="327"/>
                      <a:pt x="304" y="320"/>
                      <a:pt x="308" y="313"/>
                    </a:cubicBezTo>
                    <a:cubicBezTo>
                      <a:pt x="315" y="298"/>
                      <a:pt x="321" y="283"/>
                      <a:pt x="327" y="268"/>
                    </a:cubicBezTo>
                    <a:cubicBezTo>
                      <a:pt x="337" y="238"/>
                      <a:pt x="344" y="207"/>
                      <a:pt x="344" y="177"/>
                    </a:cubicBezTo>
                    <a:cubicBezTo>
                      <a:pt x="345" y="147"/>
                      <a:pt x="339" y="118"/>
                      <a:pt x="328" y="94"/>
                    </a:cubicBezTo>
                    <a:cubicBezTo>
                      <a:pt x="305" y="46"/>
                      <a:pt x="268" y="25"/>
                      <a:pt x="246" y="14"/>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25" name="Shape 425"/>
        <p:cNvGrpSpPr/>
        <p:nvPr/>
      </p:nvGrpSpPr>
      <p:grpSpPr>
        <a:xfrm>
          <a:off x="0" y="0"/>
          <a:ext cx="0" cy="0"/>
          <a:chOff x="0" y="0"/>
          <a:chExt cx="0" cy="0"/>
        </a:xfrm>
      </p:grpSpPr>
      <p:sp>
        <p:nvSpPr>
          <p:cNvPr id="426" name="Google Shape;426;p47"/>
          <p:cNvSpPr txBox="1"/>
          <p:nvPr>
            <p:ph type="title" idx="15"/>
          </p:nvPr>
        </p:nvSpPr>
        <p:spPr>
          <a:xfrm>
            <a:off x="683260" y="195580"/>
            <a:ext cx="7703820" cy="10191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br>
              <a:rPr lang="en-GB" sz="2400"/>
            </a:br>
            <a:r>
              <a:rPr lang="en-GB" sz="2400"/>
              <a:t>Inhaltsverzeichnis</a:t>
            </a:r>
            <a:endParaRPr lang="en-GB" sz="2400"/>
          </a:p>
        </p:txBody>
      </p:sp>
      <p:sp>
        <p:nvSpPr>
          <p:cNvPr id="427" name="Google Shape;427;p47"/>
          <p:cNvSpPr txBox="1"/>
          <p:nvPr>
            <p:ph type="subTitle" idx="3"/>
          </p:nvPr>
        </p:nvSpPr>
        <p:spPr>
          <a:xfrm>
            <a:off x="3433445" y="3435985"/>
            <a:ext cx="2139950" cy="8731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a:solidFill>
                  <a:schemeClr val="bg1"/>
                </a:solidFill>
              </a:rPr>
              <a:t>Der Wissenschaftler, der beim Bau der V-2 half</a:t>
            </a:r>
            <a:r>
              <a:rPr lang="en-AU">
                <a:solidFill>
                  <a:schemeClr val="bg1"/>
                </a:solidFill>
              </a:rPr>
              <a:t>.</a:t>
            </a:r>
            <a:endParaRPr lang="en-AU">
              <a:solidFill>
                <a:schemeClr val="bg1"/>
              </a:solidFill>
            </a:endParaRPr>
          </a:p>
        </p:txBody>
      </p:sp>
      <p:sp>
        <p:nvSpPr>
          <p:cNvPr id="428" name="Google Shape;428;p47"/>
          <p:cNvSpPr txBox="1"/>
          <p:nvPr>
            <p:ph type="subTitle" idx="1"/>
          </p:nvPr>
        </p:nvSpPr>
        <p:spPr>
          <a:xfrm>
            <a:off x="2152275" y="1972865"/>
            <a:ext cx="214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Ein Eintrag für die Projekt</a:t>
            </a:r>
            <a:endParaRPr lang="en-GB"/>
          </a:p>
        </p:txBody>
      </p:sp>
      <p:sp>
        <p:nvSpPr>
          <p:cNvPr id="429" name="Google Shape;429;p47"/>
          <p:cNvSpPr txBox="1"/>
          <p:nvPr>
            <p:ph type="subTitle" idx="2"/>
          </p:nvPr>
        </p:nvSpPr>
        <p:spPr>
          <a:xfrm>
            <a:off x="5573520" y="2038904"/>
            <a:ext cx="214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Einsteins Hilfe im Zweiten Weltkrieg</a:t>
            </a:r>
            <a:endParaRPr lang="en-GB"/>
          </a:p>
        </p:txBody>
      </p:sp>
      <p:sp>
        <p:nvSpPr>
          <p:cNvPr id="431" name="Google Shape;431;p47"/>
          <p:cNvSpPr txBox="1"/>
          <p:nvPr>
            <p:ph type="title"/>
          </p:nvPr>
        </p:nvSpPr>
        <p:spPr>
          <a:xfrm>
            <a:off x="1390263" y="14844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432" name="Google Shape;432;p47"/>
          <p:cNvSpPr txBox="1"/>
          <p:nvPr>
            <p:ph type="title" idx="5"/>
          </p:nvPr>
        </p:nvSpPr>
        <p:spPr>
          <a:xfrm>
            <a:off x="3132068" y="307617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433" name="Google Shape;433;p47"/>
          <p:cNvSpPr txBox="1"/>
          <p:nvPr>
            <p:ph type="title" idx="6"/>
          </p:nvPr>
        </p:nvSpPr>
        <p:spPr>
          <a:xfrm>
            <a:off x="5565273" y="149140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435" name="Google Shape;435;p47"/>
          <p:cNvSpPr txBox="1"/>
          <p:nvPr>
            <p:ph type="subTitle" idx="8"/>
          </p:nvPr>
        </p:nvSpPr>
        <p:spPr>
          <a:xfrm>
            <a:off x="2152275" y="1484420"/>
            <a:ext cx="2140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AU" altLang="en-GB"/>
          </a:p>
          <a:p>
            <a:pPr marL="0" lvl="0" indent="0" algn="l" rtl="0">
              <a:spcBef>
                <a:spcPts val="0"/>
              </a:spcBef>
              <a:spcAft>
                <a:spcPts val="0"/>
              </a:spcAft>
              <a:buNone/>
            </a:pPr>
            <a:r>
              <a:rPr lang="en-AU" altLang="en-GB"/>
              <a:t>Eintrag</a:t>
            </a:r>
            <a:endParaRPr lang="en-AU" altLang="en-GB"/>
          </a:p>
        </p:txBody>
      </p:sp>
      <p:sp>
        <p:nvSpPr>
          <p:cNvPr id="436" name="Google Shape;436;p47"/>
          <p:cNvSpPr txBox="1"/>
          <p:nvPr>
            <p:ph type="subTitle" idx="9"/>
          </p:nvPr>
        </p:nvSpPr>
        <p:spPr>
          <a:xfrm>
            <a:off x="6299960" y="1491405"/>
            <a:ext cx="2140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AU" altLang="en-GB"/>
              <a:t>Einstein</a:t>
            </a:r>
            <a:endParaRPr lang="en-AU" altLang="en-GB"/>
          </a:p>
        </p:txBody>
      </p:sp>
      <p:sp>
        <p:nvSpPr>
          <p:cNvPr id="437" name="Google Shape;437;p47"/>
          <p:cNvSpPr txBox="1"/>
          <p:nvPr>
            <p:ph type="subTitle" idx="13"/>
          </p:nvPr>
        </p:nvSpPr>
        <p:spPr>
          <a:xfrm>
            <a:off x="3779520" y="3119120"/>
            <a:ext cx="2139950" cy="4044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500"/>
              <a:t>Wernher von Braun</a:t>
            </a:r>
            <a:endParaRPr lang="en-GB" sz="1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89" name="Shape 489"/>
        <p:cNvGrpSpPr/>
        <p:nvPr/>
      </p:nvGrpSpPr>
      <p:grpSpPr>
        <a:xfrm>
          <a:off x="0" y="0"/>
          <a:ext cx="0" cy="0"/>
          <a:chOff x="0" y="0"/>
          <a:chExt cx="0" cy="0"/>
        </a:xfrm>
      </p:grpSpPr>
      <p:sp>
        <p:nvSpPr>
          <p:cNvPr id="490" name="Google Shape;490;p51"/>
          <p:cNvSpPr txBox="1"/>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AU" altLang="en-GB"/>
              <a:t>Einstein</a:t>
            </a:r>
            <a:endParaRPr lang="en-AU" altLang="en-GB"/>
          </a:p>
        </p:txBody>
      </p:sp>
      <p:sp>
        <p:nvSpPr>
          <p:cNvPr id="491" name="Google Shape;491;p51"/>
          <p:cNvSpPr txBox="1"/>
          <p:nvPr>
            <p:ph type="subTitle" idx="1"/>
          </p:nvPr>
        </p:nvSpPr>
        <p:spPr>
          <a:xfrm>
            <a:off x="3347515" y="1347555"/>
            <a:ext cx="4042800" cy="217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000"/>
              <a:t>Albert Einstein war ein in Deutschland geborener theoretischer Physiker, der weithin als einer der größten und einflussreichsten Wissenschaftler aller Zeiten gilt. Einstein ist vor allem für die Entwicklung der Relativitätstheorie bekannt und leistete auch wichtige Beiträge zur Quantenmechanik. Alnert Einstein und Robert J. Oppenheimer waren Physiker des 20. Jahrhunderts, die bahnbrechende Beiträge zur Physik leisteten. Albert Einstein spielt eine bedeutende Rolle im Christopher Nolan-Film „Oppenheimer“. In Wirklichkeit kannten Einstein und J. Robert Oppenheimer einander, waren aber erst viel später Freunde. Der echte Einstein hätte Oppenheimer bei streng geheimen Berechnungen zur Atombombe nicht geholfen. Einstein beschrieb Oppenheimer als „einen ungewöhnlich fähigen Mann mit vielseitiger Bildung“. Gegen Ende seines Lebens antwortete Oppenheimer auf die Frage, ob er irgendwelche Reue oder Nostalgie verspüre: „Natürlich wäre ich gerne der junge Einstein gewesen.“</a:t>
            </a:r>
            <a:endParaRPr lang="en-GB" sz="1000"/>
          </a:p>
        </p:txBody>
      </p:sp>
      <p:grpSp>
        <p:nvGrpSpPr>
          <p:cNvPr id="493" name="Google Shape;493;p51"/>
          <p:cNvGrpSpPr/>
          <p:nvPr/>
        </p:nvGrpSpPr>
        <p:grpSpPr>
          <a:xfrm rot="5399764">
            <a:off x="8038681" y="2663958"/>
            <a:ext cx="999685" cy="228964"/>
            <a:chOff x="4687200" y="5036760"/>
            <a:chExt cx="686880" cy="157320"/>
          </a:xfrm>
        </p:grpSpPr>
        <p:sp>
          <p:nvSpPr>
            <p:cNvPr id="494" name="Google Shape;494;p51"/>
            <p:cNvSpPr/>
            <p:nvPr/>
          </p:nvSpPr>
          <p:spPr>
            <a:xfrm>
              <a:off x="5030640" y="5036760"/>
              <a:ext cx="343440" cy="157320"/>
            </a:xfrm>
            <a:custGeom>
              <a:avLst/>
              <a:gdLst/>
              <a:ahLst/>
              <a:cxnLst/>
              <a:rect l="l" t="t" r="r" b="b"/>
              <a:pathLst>
                <a:path w="954" h="437" extrusionOk="0">
                  <a:moveTo>
                    <a:pt x="796" y="68"/>
                  </a:moveTo>
                  <a:cubicBezTo>
                    <a:pt x="732" y="83"/>
                    <a:pt x="679" y="117"/>
                    <a:pt x="634" y="163"/>
                  </a:cubicBezTo>
                  <a:cubicBezTo>
                    <a:pt x="590" y="207"/>
                    <a:pt x="552" y="258"/>
                    <a:pt x="500" y="295"/>
                  </a:cubicBezTo>
                  <a:cubicBezTo>
                    <a:pt x="420" y="351"/>
                    <a:pt x="310" y="386"/>
                    <a:pt x="211" y="360"/>
                  </a:cubicBezTo>
                  <a:cubicBezTo>
                    <a:pt x="134" y="340"/>
                    <a:pt x="74" y="286"/>
                    <a:pt x="75" y="206"/>
                  </a:cubicBezTo>
                  <a:cubicBezTo>
                    <a:pt x="76" y="150"/>
                    <a:pt x="107" y="104"/>
                    <a:pt x="159" y="76"/>
                  </a:cubicBezTo>
                  <a:cubicBezTo>
                    <a:pt x="203" y="52"/>
                    <a:pt x="267" y="48"/>
                    <a:pt x="312" y="70"/>
                  </a:cubicBezTo>
                  <a:cubicBezTo>
                    <a:pt x="356" y="90"/>
                    <a:pt x="392" y="131"/>
                    <a:pt x="389" y="178"/>
                  </a:cubicBezTo>
                  <a:cubicBezTo>
                    <a:pt x="386" y="216"/>
                    <a:pt x="355" y="260"/>
                    <a:pt x="310" y="260"/>
                  </a:cubicBezTo>
                  <a:cubicBezTo>
                    <a:pt x="287" y="262"/>
                    <a:pt x="262" y="254"/>
                    <a:pt x="244" y="240"/>
                  </a:cubicBezTo>
                  <a:cubicBezTo>
                    <a:pt x="233" y="230"/>
                    <a:pt x="225" y="219"/>
                    <a:pt x="221" y="206"/>
                  </a:cubicBezTo>
                  <a:cubicBezTo>
                    <a:pt x="223" y="221"/>
                    <a:pt x="229" y="233"/>
                    <a:pt x="239" y="245"/>
                  </a:cubicBezTo>
                  <a:cubicBezTo>
                    <a:pt x="257" y="264"/>
                    <a:pt x="283" y="275"/>
                    <a:pt x="310" y="277"/>
                  </a:cubicBezTo>
                  <a:cubicBezTo>
                    <a:pt x="368" y="283"/>
                    <a:pt x="414" y="232"/>
                    <a:pt x="424" y="184"/>
                  </a:cubicBezTo>
                  <a:cubicBezTo>
                    <a:pt x="436" y="130"/>
                    <a:pt x="407" y="77"/>
                    <a:pt x="363" y="43"/>
                  </a:cubicBezTo>
                  <a:cubicBezTo>
                    <a:pt x="287" y="-15"/>
                    <a:pt x="173" y="-13"/>
                    <a:pt x="94" y="39"/>
                  </a:cubicBezTo>
                  <a:cubicBezTo>
                    <a:pt x="-20" y="114"/>
                    <a:pt x="-29" y="268"/>
                    <a:pt x="62" y="362"/>
                  </a:cubicBezTo>
                  <a:cubicBezTo>
                    <a:pt x="132" y="436"/>
                    <a:pt x="251" y="447"/>
                    <a:pt x="349" y="430"/>
                  </a:cubicBezTo>
                  <a:cubicBezTo>
                    <a:pt x="405" y="417"/>
                    <a:pt x="457" y="396"/>
                    <a:pt x="504" y="364"/>
                  </a:cubicBezTo>
                  <a:cubicBezTo>
                    <a:pt x="560" y="327"/>
                    <a:pt x="601" y="278"/>
                    <a:pt x="640" y="226"/>
                  </a:cubicBezTo>
                  <a:cubicBezTo>
                    <a:pt x="679" y="173"/>
                    <a:pt x="720" y="124"/>
                    <a:pt x="783" y="96"/>
                  </a:cubicBezTo>
                  <a:cubicBezTo>
                    <a:pt x="832" y="75"/>
                    <a:pt x="889" y="65"/>
                    <a:pt x="943" y="72"/>
                  </a:cubicBezTo>
                  <a:cubicBezTo>
                    <a:pt x="947" y="73"/>
                    <a:pt x="950" y="73"/>
                    <a:pt x="954" y="74"/>
                  </a:cubicBezTo>
                  <a:cubicBezTo>
                    <a:pt x="903" y="59"/>
                    <a:pt x="849" y="56"/>
                    <a:pt x="796" y="6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95" name="Google Shape;495;p51"/>
            <p:cNvSpPr/>
            <p:nvPr/>
          </p:nvSpPr>
          <p:spPr>
            <a:xfrm>
              <a:off x="4687200" y="5036760"/>
              <a:ext cx="343800" cy="157320"/>
            </a:xfrm>
            <a:custGeom>
              <a:avLst/>
              <a:gdLst/>
              <a:ahLst/>
              <a:cxnLst/>
              <a:rect l="l" t="t" r="r" b="b"/>
              <a:pathLst>
                <a:path w="955" h="437" extrusionOk="0">
                  <a:moveTo>
                    <a:pt x="893" y="362"/>
                  </a:moveTo>
                  <a:cubicBezTo>
                    <a:pt x="984" y="268"/>
                    <a:pt x="975" y="114"/>
                    <a:pt x="861" y="39"/>
                  </a:cubicBezTo>
                  <a:cubicBezTo>
                    <a:pt x="782" y="-13"/>
                    <a:pt x="668" y="-15"/>
                    <a:pt x="592" y="43"/>
                  </a:cubicBezTo>
                  <a:cubicBezTo>
                    <a:pt x="547" y="77"/>
                    <a:pt x="519" y="130"/>
                    <a:pt x="530" y="184"/>
                  </a:cubicBezTo>
                  <a:cubicBezTo>
                    <a:pt x="540" y="232"/>
                    <a:pt x="587" y="283"/>
                    <a:pt x="644" y="277"/>
                  </a:cubicBezTo>
                  <a:cubicBezTo>
                    <a:pt x="671" y="275"/>
                    <a:pt x="698" y="264"/>
                    <a:pt x="715" y="245"/>
                  </a:cubicBezTo>
                  <a:cubicBezTo>
                    <a:pt x="725" y="233"/>
                    <a:pt x="732" y="221"/>
                    <a:pt x="734" y="206"/>
                  </a:cubicBezTo>
                  <a:cubicBezTo>
                    <a:pt x="729" y="219"/>
                    <a:pt x="721" y="230"/>
                    <a:pt x="710" y="240"/>
                  </a:cubicBezTo>
                  <a:cubicBezTo>
                    <a:pt x="692" y="254"/>
                    <a:pt x="668" y="262"/>
                    <a:pt x="644" y="260"/>
                  </a:cubicBezTo>
                  <a:cubicBezTo>
                    <a:pt x="599" y="260"/>
                    <a:pt x="569" y="216"/>
                    <a:pt x="566" y="178"/>
                  </a:cubicBezTo>
                  <a:cubicBezTo>
                    <a:pt x="563" y="131"/>
                    <a:pt x="598" y="90"/>
                    <a:pt x="642" y="70"/>
                  </a:cubicBezTo>
                  <a:cubicBezTo>
                    <a:pt x="688" y="48"/>
                    <a:pt x="751" y="52"/>
                    <a:pt x="795" y="76"/>
                  </a:cubicBezTo>
                  <a:cubicBezTo>
                    <a:pt x="847" y="104"/>
                    <a:pt x="878" y="150"/>
                    <a:pt x="879" y="206"/>
                  </a:cubicBezTo>
                  <a:cubicBezTo>
                    <a:pt x="881" y="286"/>
                    <a:pt x="821" y="340"/>
                    <a:pt x="744" y="360"/>
                  </a:cubicBezTo>
                  <a:cubicBezTo>
                    <a:pt x="645" y="386"/>
                    <a:pt x="534" y="351"/>
                    <a:pt x="455" y="295"/>
                  </a:cubicBezTo>
                  <a:cubicBezTo>
                    <a:pt x="402" y="258"/>
                    <a:pt x="365" y="207"/>
                    <a:pt x="320" y="163"/>
                  </a:cubicBezTo>
                  <a:cubicBezTo>
                    <a:pt x="275" y="117"/>
                    <a:pt x="223" y="83"/>
                    <a:pt x="158" y="68"/>
                  </a:cubicBezTo>
                  <a:cubicBezTo>
                    <a:pt x="106" y="56"/>
                    <a:pt x="52" y="59"/>
                    <a:pt x="0" y="74"/>
                  </a:cubicBezTo>
                  <a:cubicBezTo>
                    <a:pt x="4" y="73"/>
                    <a:pt x="8" y="73"/>
                    <a:pt x="12" y="72"/>
                  </a:cubicBezTo>
                  <a:cubicBezTo>
                    <a:pt x="66" y="65"/>
                    <a:pt x="123" y="75"/>
                    <a:pt x="172" y="96"/>
                  </a:cubicBezTo>
                  <a:cubicBezTo>
                    <a:pt x="235" y="124"/>
                    <a:pt x="276" y="173"/>
                    <a:pt x="315" y="226"/>
                  </a:cubicBezTo>
                  <a:cubicBezTo>
                    <a:pt x="354" y="278"/>
                    <a:pt x="394" y="327"/>
                    <a:pt x="451" y="364"/>
                  </a:cubicBezTo>
                  <a:cubicBezTo>
                    <a:pt x="497" y="396"/>
                    <a:pt x="550" y="417"/>
                    <a:pt x="605" y="430"/>
                  </a:cubicBezTo>
                  <a:cubicBezTo>
                    <a:pt x="704" y="447"/>
                    <a:pt x="822" y="436"/>
                    <a:pt x="893" y="362"/>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pic>
        <p:nvPicPr>
          <p:cNvPr id="101" name="Picture Placeholder 100"/>
          <p:cNvPicPr>
            <a:picLocks noChangeAspect="1"/>
          </p:cNvPicPr>
          <p:nvPr>
            <p:ph type="pic" idx="2"/>
          </p:nvPr>
        </p:nvPicPr>
        <p:blipFill>
          <a:blip r:embed="rId1"/>
          <a:stretch>
            <a:fillRect/>
          </a:stretch>
        </p:blipFill>
        <p:spPr>
          <a:xfrm>
            <a:off x="107950" y="1131570"/>
            <a:ext cx="2536825" cy="2799715"/>
          </a:xfrm>
          <a:prstGeom prst="rect">
            <a:avLst/>
          </a:prstGeom>
          <a:noFill/>
          <a:ln w="76200">
            <a:solidFill>
              <a:schemeClr val="accent3">
                <a:lumMod val="50000"/>
              </a:schemeClr>
            </a:solidFill>
          </a:ln>
        </p:spPr>
      </p:pic>
      <p:cxnSp>
        <p:nvCxnSpPr>
          <p:cNvPr id="2" name="Straight Connector 1"/>
          <p:cNvCxnSpPr/>
          <p:nvPr/>
        </p:nvCxnSpPr>
        <p:spPr>
          <a:xfrm>
            <a:off x="3768090" y="1118870"/>
            <a:ext cx="1739900" cy="12700"/>
          </a:xfrm>
          <a:prstGeom prst="line">
            <a:avLst/>
          </a:prstGeom>
        </p:spPr>
        <p:style>
          <a:lnRef idx="2">
            <a:schemeClr val="accent1"/>
          </a:lnRef>
          <a:fillRef idx="0">
            <a:srgbClr val="FFFFFF"/>
          </a:fillRef>
          <a:effectRef idx="0">
            <a:srgbClr val="FFFFFF"/>
          </a:effectRef>
          <a:fontRef idx="minor">
            <a:schemeClr val="tx1"/>
          </a:fontRef>
        </p:style>
      </p:cxnSp>
      <p:sp>
        <p:nvSpPr>
          <p:cNvPr id="3" name="Arc 2"/>
          <p:cNvSpPr/>
          <p:nvPr/>
        </p:nvSpPr>
        <p:spPr>
          <a:xfrm>
            <a:off x="7452360" y="1347470"/>
            <a:ext cx="743585" cy="862330"/>
          </a:xfrm>
          <a:prstGeom prst="arc">
            <a:avLst/>
          </a:prstGeom>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03" name="Shape 603"/>
        <p:cNvGrpSpPr/>
        <p:nvPr/>
      </p:nvGrpSpPr>
      <p:grpSpPr>
        <a:xfrm>
          <a:off x="0" y="0"/>
          <a:ext cx="0" cy="0"/>
          <a:chOff x="0" y="0"/>
          <a:chExt cx="0" cy="0"/>
        </a:xfrm>
      </p:grpSpPr>
      <p:sp>
        <p:nvSpPr>
          <p:cNvPr id="605" name="Google Shape;605;p58"/>
          <p:cNvSpPr/>
          <p:nvPr/>
        </p:nvSpPr>
        <p:spPr>
          <a:xfrm rot="182430">
            <a:off x="581226" y="-1725252"/>
            <a:ext cx="9307341" cy="2644272"/>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06" name="Google Shape;606;p58"/>
          <p:cNvSpPr txBox="1"/>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 picture is worth a thousand words</a:t>
            </a:r>
            <a:endParaRPr lang="en-GB"/>
          </a:p>
        </p:txBody>
      </p:sp>
      <p:sp>
        <p:nvSpPr>
          <p:cNvPr id="607" name="Google Shape;607;p58"/>
          <p:cNvSpPr/>
          <p:nvPr/>
        </p:nvSpPr>
        <p:spPr>
          <a:xfrm flipH="1">
            <a:off x="107026" y="-148013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 name="Arc 3"/>
          <p:cNvSpPr/>
          <p:nvPr/>
        </p:nvSpPr>
        <p:spPr>
          <a:xfrm rot="4980000">
            <a:off x="7503795" y="4175760"/>
            <a:ext cx="914400" cy="914400"/>
          </a:xfrm>
          <a:prstGeom prst="arc">
            <a:avLst/>
          </a:prstGeom>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sp>
        <p:nvSpPr>
          <p:cNvPr id="5" name="Arc 4"/>
          <p:cNvSpPr/>
          <p:nvPr/>
        </p:nvSpPr>
        <p:spPr>
          <a:xfrm rot="10560000">
            <a:off x="65405" y="4197985"/>
            <a:ext cx="914400" cy="914400"/>
          </a:xfrm>
          <a:prstGeom prst="arc">
            <a:avLst/>
          </a:prstGeom>
        </p:spPr>
        <p:style>
          <a:lnRef idx="2">
            <a:schemeClr val="accent1"/>
          </a:lnRef>
          <a:fillRef idx="0">
            <a:srgbClr val="FFFFFF"/>
          </a:fillRef>
          <a:effectRef idx="0">
            <a:srgbClr val="FFFFFF"/>
          </a:effectRef>
          <a:fontRef idx="minor">
            <a:schemeClr val="tx1"/>
          </a:fontRef>
        </p:style>
        <p:txBody>
          <a:bodyPr rtlCol="0" anchor="ctr"/>
          <a:p>
            <a:pPr algn="ctr"/>
            <a:endParaRPr lang="en-US"/>
          </a:p>
        </p:txBody>
      </p:sp>
      <p:pic>
        <p:nvPicPr>
          <p:cNvPr id="102" name="Picture Placeholder 101"/>
          <p:cNvPicPr>
            <a:picLocks noChangeAspect="1"/>
          </p:cNvPicPr>
          <p:nvPr>
            <p:ph type="pic" idx="2"/>
          </p:nvPr>
        </p:nvPicPr>
        <p:blipFill>
          <a:blip r:embed="rId1"/>
          <a:stretch>
            <a:fillRect/>
          </a:stretch>
        </p:blipFill>
        <p:spPr>
          <a:xfrm>
            <a:off x="899160" y="176530"/>
            <a:ext cx="7325360" cy="4768850"/>
          </a:xfrm>
          <a:prstGeom prst="rect">
            <a:avLst/>
          </a:prstGeom>
          <a:noFill/>
          <a:ln w="9525">
            <a:noFill/>
          </a:ln>
        </p:spPr>
      </p:pic>
      <p:sp>
        <p:nvSpPr>
          <p:cNvPr id="608" name="Google Shape;608;p58"/>
          <p:cNvSpPr/>
          <p:nvPr/>
        </p:nvSpPr>
        <p:spPr>
          <a:xfrm>
            <a:off x="-1548954" y="-189279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3" name="Rectangles 2"/>
          <p:cNvSpPr/>
          <p:nvPr/>
        </p:nvSpPr>
        <p:spPr>
          <a:xfrm>
            <a:off x="251460" y="483870"/>
            <a:ext cx="1597660" cy="180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7" name="Text Box 6"/>
          <p:cNvSpPr txBox="1"/>
          <p:nvPr/>
        </p:nvSpPr>
        <p:spPr>
          <a:xfrm>
            <a:off x="323215" y="555625"/>
            <a:ext cx="1419225" cy="1600835"/>
          </a:xfrm>
          <a:prstGeom prst="rect">
            <a:avLst/>
          </a:prstGeom>
          <a:noFill/>
        </p:spPr>
        <p:txBody>
          <a:bodyPr wrap="square" rtlCol="0">
            <a:noAutofit/>
          </a:bodyPr>
          <a:p>
            <a:r>
              <a:rPr lang="en-AU" altLang="en-US" sz="900">
                <a:latin typeface="Bahnschrift" panose="020B0502040204020203" charset="0"/>
                <a:cs typeface="Bahnschrift" panose="020B0502040204020203" charset="0"/>
              </a:rPr>
              <a:t>In diesem Foto, i</a:t>
            </a:r>
            <a:r>
              <a:rPr lang="en-US" sz="900">
                <a:latin typeface="Bahnschrift" panose="020B0502040204020203" charset="0"/>
                <a:cs typeface="Bahnschrift" panose="020B0502040204020203" charset="0"/>
              </a:rPr>
              <a:t>n Deutschland war Einstein 1933 Staatsfeind Nr. 1. Eine Broschüre beschuldigte ihn, 'Lügen-Gräuelpropaganda gegen Adolf Hitler' zu verbreiten. Ein Bild von ihm zierte die Titelseite mit den Worten: 'Noch nicht gehängt</a:t>
            </a:r>
            <a:r>
              <a:rPr lang="en-AU" altLang="en-US" sz="900">
                <a:latin typeface="Bahnschrift" panose="020B0502040204020203" charset="0"/>
                <a:cs typeface="Bahnschrift" panose="020B0502040204020203" charset="0"/>
              </a:rPr>
              <a:t>’.</a:t>
            </a:r>
            <a:endParaRPr lang="en-AU" altLang="en-US" sz="900">
              <a:latin typeface="Bahnschrift" panose="020B0502040204020203" charset="0"/>
              <a:cs typeface="Bahnschrift" panose="020B0502040204020203" charset="0"/>
            </a:endParaRPr>
          </a:p>
        </p:txBody>
      </p:sp>
      <p:sp>
        <p:nvSpPr>
          <p:cNvPr id="6" name="Rectangles 5"/>
          <p:cNvSpPr/>
          <p:nvPr/>
        </p:nvSpPr>
        <p:spPr>
          <a:xfrm>
            <a:off x="7164070" y="2931795"/>
            <a:ext cx="1430655" cy="168275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8" name="Text Box 7"/>
          <p:cNvSpPr txBox="1"/>
          <p:nvPr/>
        </p:nvSpPr>
        <p:spPr>
          <a:xfrm>
            <a:off x="7214235" y="3003550"/>
            <a:ext cx="1329690" cy="1564005"/>
          </a:xfrm>
          <a:prstGeom prst="rect">
            <a:avLst/>
          </a:prstGeom>
          <a:noFill/>
        </p:spPr>
        <p:txBody>
          <a:bodyPr wrap="square" rtlCol="0">
            <a:noAutofit/>
          </a:bodyPr>
          <a:p>
            <a:r>
              <a:rPr lang="en-US" sz="1100">
                <a:latin typeface="Bahnschrift SemiBold" panose="020B0502040204020203" charset="0"/>
                <a:cs typeface="Bahnschrift SemiBold" panose="020B0502040204020203" charset="0"/>
              </a:rPr>
              <a:t>Nachdem die Nazis seine Habseligkeiten gestohlen hatten, floh er nach England und betrat nie wieder das Festland.</a:t>
            </a:r>
            <a:endParaRPr lang="en-US" sz="1100">
              <a:latin typeface="Bahnschrift SemiBold" panose="020B0502040204020203" charset="0"/>
              <a:cs typeface="Bahnschrift SemiBold" panose="020B0502040204020203"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033" name="Shape 1033"/>
        <p:cNvGrpSpPr/>
        <p:nvPr/>
      </p:nvGrpSpPr>
      <p:grpSpPr>
        <a:xfrm>
          <a:off x="0" y="0"/>
          <a:ext cx="0" cy="0"/>
          <a:chOff x="0" y="0"/>
          <a:chExt cx="0" cy="0"/>
        </a:xfrm>
      </p:grpSpPr>
      <p:sp>
        <p:nvSpPr>
          <p:cNvPr id="1035" name="Google Shape;1035;p77"/>
          <p:cNvSpPr txBox="1"/>
          <p:nvPr/>
        </p:nvSpPr>
        <p:spPr>
          <a:xfrm>
            <a:off x="323215" y="987425"/>
            <a:ext cx="4117975" cy="3128010"/>
          </a:xfrm>
          <a:prstGeom prst="rect">
            <a:avLst/>
          </a:prstGeom>
          <a:noFill/>
          <a:ln>
            <a:noFill/>
          </a:ln>
        </p:spPr>
        <p:txBody>
          <a:bodyPr spcFirstLastPara="1" wrap="square" lIns="91425" tIns="91425" rIns="91425" bIns="91425" anchor="t" anchorCtr="0">
            <a:noAutofit/>
          </a:bodyPr>
          <a:lstStyle/>
          <a:p>
            <a:pPr marL="0" indent="0" algn="ctr">
              <a:buNone/>
            </a:pPr>
            <a:r>
              <a:rPr sz="1200" b="1">
                <a:solidFill>
                  <a:schemeClr val="dk1"/>
                </a:solidFill>
                <a:latin typeface="Mulish"/>
                <a:ea typeface="Mulish"/>
                <a:cs typeface="Mulish"/>
                <a:sym typeface="Mulish"/>
              </a:rPr>
              <a:t>Wernher von Braun war ein deutsch-amerikanischer Luft- und Raumfahrtingenieur und Weltraumarchitekt. Er war Mitglied der NSDAP und der Allgemeinen SS, die führende Persönlichkeit in der Entwicklung der Raketentechnologie im nationalsozialistischen Deutschland und später ein Pionier der Raketen- und Raumfahrttechnologie in den Vereinigten Staaten. Als junger Mann arbeitete von Braun im national</a:t>
            </a:r>
            <a:r>
              <a:rPr sz="1200" b="1">
                <a:solidFill>
                  <a:schemeClr val="dk1"/>
                </a:solidFill>
                <a:latin typeface="Mulish"/>
                <a:ea typeface="Mulish"/>
                <a:cs typeface="Mulish"/>
                <a:sym typeface="Mulish"/>
              </a:rPr>
              <a:t>enentwicklungsprogramm. Während des Zweiten Weltkriegs war er an der Konstruktion und Mitentwicklung der V-2-Rakete in Peenemünde beteiligt. Die V-2 war am 20. Juni 1944 das erste künstliche Objekt, das ins All flog.</a:t>
            </a:r>
            <a:endParaRPr sz="1200" b="1">
              <a:solidFill>
                <a:schemeClr val="dk1"/>
              </a:solidFill>
              <a:latin typeface="Mulish"/>
              <a:ea typeface="Mulish"/>
              <a:cs typeface="Mulish"/>
              <a:sym typeface="Mulish"/>
            </a:endParaRPr>
          </a:p>
          <a:p>
            <a:pPr marL="0" indent="0" algn="ctr">
              <a:buNone/>
            </a:pPr>
            <a:r>
              <a:rPr sz="1200" b="1">
                <a:solidFill>
                  <a:schemeClr val="dk1"/>
                </a:solidFill>
                <a:latin typeface="Mulish"/>
                <a:ea typeface="Mulish"/>
                <a:cs typeface="Mulish"/>
                <a:sym typeface="Mulish"/>
              </a:rPr>
              <a:t>sozialistischen Deutschland Raket</a:t>
            </a:r>
            <a:endParaRPr sz="1200" b="1">
              <a:solidFill>
                <a:schemeClr val="dk1"/>
              </a:solidFill>
              <a:latin typeface="Mulish"/>
              <a:ea typeface="Mulish"/>
              <a:cs typeface="Mulish"/>
              <a:sym typeface="Mulish"/>
            </a:endParaRPr>
          </a:p>
        </p:txBody>
      </p:sp>
      <p:grpSp>
        <p:nvGrpSpPr>
          <p:cNvPr id="1052" name="Google Shape;1052;p77"/>
          <p:cNvGrpSpPr/>
          <p:nvPr/>
        </p:nvGrpSpPr>
        <p:grpSpPr>
          <a:xfrm>
            <a:off x="251609" y="815807"/>
            <a:ext cx="8480024" cy="3026084"/>
            <a:chOff x="251609" y="815807"/>
            <a:chExt cx="8480024" cy="3026084"/>
          </a:xfrm>
        </p:grpSpPr>
        <p:grpSp>
          <p:nvGrpSpPr>
            <p:cNvPr id="1053" name="Google Shape;1053;p77"/>
            <p:cNvGrpSpPr/>
            <p:nvPr/>
          </p:nvGrpSpPr>
          <p:grpSpPr>
            <a:xfrm rot="10799513" flipH="1">
              <a:off x="251609" y="815807"/>
              <a:ext cx="4338205" cy="3026084"/>
              <a:chOff x="-370745" y="-450901"/>
              <a:chExt cx="3073032" cy="2143423"/>
            </a:xfrm>
          </p:grpSpPr>
          <p:sp>
            <p:nvSpPr>
              <p:cNvPr id="1054" name="Google Shape;1054;p77"/>
              <p:cNvSpPr/>
              <p:nvPr/>
            </p:nvSpPr>
            <p:spPr>
              <a:xfrm rot="-5400000">
                <a:off x="2420767" y="1411002"/>
                <a:ext cx="346320" cy="216720"/>
              </a:xfrm>
              <a:custGeom>
                <a:avLst/>
                <a:gdLst/>
                <a:ahLst/>
                <a:cxnLst/>
                <a:rect l="l" t="t" r="r" b="b"/>
                <a:pathLst>
                  <a:path w="962" h="602" extrusionOk="0">
                    <a:moveTo>
                      <a:pt x="962" y="554"/>
                    </a:moveTo>
                    <a:cubicBezTo>
                      <a:pt x="858" y="560"/>
                      <a:pt x="497" y="564"/>
                      <a:pt x="454" y="467"/>
                    </a:cubicBezTo>
                    <a:cubicBezTo>
                      <a:pt x="465" y="459"/>
                      <a:pt x="471" y="446"/>
                      <a:pt x="471" y="432"/>
                    </a:cubicBezTo>
                    <a:cubicBezTo>
                      <a:pt x="471" y="406"/>
                      <a:pt x="451" y="386"/>
                      <a:pt x="426" y="386"/>
                    </a:cubicBezTo>
                    <a:cubicBezTo>
                      <a:pt x="346" y="386"/>
                      <a:pt x="379" y="504"/>
                      <a:pt x="442" y="520"/>
                    </a:cubicBezTo>
                    <a:cubicBezTo>
                      <a:pt x="269" y="518"/>
                      <a:pt x="17" y="198"/>
                      <a:pt x="186" y="128"/>
                    </a:cubicBezTo>
                    <a:cubicBezTo>
                      <a:pt x="142" y="182"/>
                      <a:pt x="199" y="268"/>
                      <a:pt x="283" y="228"/>
                    </a:cubicBezTo>
                    <a:cubicBezTo>
                      <a:pt x="368" y="189"/>
                      <a:pt x="357" y="133"/>
                      <a:pt x="322" y="83"/>
                    </a:cubicBezTo>
                    <a:cubicBezTo>
                      <a:pt x="281" y="24"/>
                      <a:pt x="191" y="-21"/>
                      <a:pt x="118" y="10"/>
                    </a:cubicBezTo>
                    <a:cubicBezTo>
                      <a:pt x="11" y="56"/>
                      <a:pt x="-15" y="154"/>
                      <a:pt x="7" y="249"/>
                    </a:cubicBezTo>
                    <a:cubicBezTo>
                      <a:pt x="88" y="609"/>
                      <a:pt x="673" y="658"/>
                      <a:pt x="962" y="554"/>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55" name="Google Shape;1055;p77"/>
              <p:cNvSpPr/>
              <p:nvPr/>
            </p:nvSpPr>
            <p:spPr>
              <a:xfrm rot="-5400000">
                <a:off x="-118061" y="187017"/>
                <a:ext cx="33120" cy="33120"/>
              </a:xfrm>
              <a:custGeom>
                <a:avLst/>
                <a:gdLst/>
                <a:ahLst/>
                <a:cxnLst/>
                <a:rect l="l" t="t" r="r" b="b"/>
                <a:pathLst>
                  <a:path w="92" h="92" extrusionOk="0">
                    <a:moveTo>
                      <a:pt x="0" y="46"/>
                    </a:moveTo>
                    <a:cubicBezTo>
                      <a:pt x="0" y="71"/>
                      <a:pt x="21" y="92"/>
                      <a:pt x="46" y="92"/>
                    </a:cubicBezTo>
                    <a:cubicBezTo>
                      <a:pt x="71" y="92"/>
                      <a:pt x="92" y="71"/>
                      <a:pt x="92" y="46"/>
                    </a:cubicBezTo>
                    <a:cubicBezTo>
                      <a:pt x="92" y="21"/>
                      <a:pt x="71" y="0"/>
                      <a:pt x="46" y="0"/>
                    </a:cubicBezTo>
                    <a:cubicBezTo>
                      <a:pt x="21"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56" name="Google Shape;1056;p77"/>
              <p:cNvSpPr/>
              <p:nvPr/>
            </p:nvSpPr>
            <p:spPr>
              <a:xfrm rot="-5400000">
                <a:off x="-86561" y="633597"/>
                <a:ext cx="4320" cy="3240"/>
              </a:xfrm>
              <a:custGeom>
                <a:avLst/>
                <a:gdLst/>
                <a:ahLst/>
                <a:cxnLst/>
                <a:rect l="l" t="t" r="r" b="b"/>
                <a:pathLst>
                  <a:path w="12" h="9" extrusionOk="0">
                    <a:moveTo>
                      <a:pt x="1" y="9"/>
                    </a:moveTo>
                    <a:cubicBezTo>
                      <a:pt x="0" y="9"/>
                      <a:pt x="0" y="9"/>
                      <a:pt x="0" y="9"/>
                    </a:cubicBezTo>
                    <a:cubicBezTo>
                      <a:pt x="21" y="-7"/>
                      <a:pt x="11" y="1"/>
                      <a:pt x="1" y="9"/>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57" name="Google Shape;1057;p77"/>
              <p:cNvSpPr/>
              <p:nvPr/>
            </p:nvSpPr>
            <p:spPr>
              <a:xfrm rot="18360000">
                <a:off x="-498899" y="-322741"/>
                <a:ext cx="389880" cy="133560"/>
              </a:xfrm>
              <a:custGeom>
                <a:avLst/>
                <a:gdLst/>
                <a:ahLst/>
                <a:cxnLst/>
                <a:rect l="l" t="t" r="r" b="b"/>
                <a:pathLst>
                  <a:path w="1083" h="371" extrusionOk="0">
                    <a:moveTo>
                      <a:pt x="152" y="318"/>
                    </a:moveTo>
                    <a:cubicBezTo>
                      <a:pt x="255" y="384"/>
                      <a:pt x="388" y="368"/>
                      <a:pt x="484" y="297"/>
                    </a:cubicBezTo>
                    <a:cubicBezTo>
                      <a:pt x="484" y="296"/>
                      <a:pt x="485" y="296"/>
                      <a:pt x="486" y="296"/>
                    </a:cubicBezTo>
                    <a:cubicBezTo>
                      <a:pt x="591" y="216"/>
                      <a:pt x="667" y="71"/>
                      <a:pt x="820" y="88"/>
                    </a:cubicBezTo>
                    <a:cubicBezTo>
                      <a:pt x="962" y="104"/>
                      <a:pt x="1043" y="248"/>
                      <a:pt x="1083" y="371"/>
                    </a:cubicBezTo>
                    <a:cubicBezTo>
                      <a:pt x="1078" y="211"/>
                      <a:pt x="993" y="34"/>
                      <a:pt x="821" y="4"/>
                    </a:cubicBezTo>
                    <a:cubicBezTo>
                      <a:pt x="729" y="-12"/>
                      <a:pt x="642" y="22"/>
                      <a:pt x="571" y="78"/>
                    </a:cubicBezTo>
                    <a:cubicBezTo>
                      <a:pt x="518" y="120"/>
                      <a:pt x="476" y="176"/>
                      <a:pt x="426" y="221"/>
                    </a:cubicBezTo>
                    <a:cubicBezTo>
                      <a:pt x="352" y="284"/>
                      <a:pt x="250" y="302"/>
                      <a:pt x="162" y="255"/>
                    </a:cubicBezTo>
                    <a:cubicBezTo>
                      <a:pt x="88" y="215"/>
                      <a:pt x="38" y="145"/>
                      <a:pt x="0" y="72"/>
                    </a:cubicBezTo>
                    <a:cubicBezTo>
                      <a:pt x="19" y="169"/>
                      <a:pt x="67" y="263"/>
                      <a:pt x="152" y="31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58" name="Google Shape;1058;p77"/>
              <p:cNvSpPr/>
              <p:nvPr/>
            </p:nvSpPr>
            <p:spPr>
              <a:xfrm rot="-5400000">
                <a:off x="-83321" y="637917"/>
                <a:ext cx="4680" cy="3600"/>
              </a:xfrm>
              <a:custGeom>
                <a:avLst/>
                <a:gdLst/>
                <a:ahLst/>
                <a:cxnLst/>
                <a:rect l="l" t="t" r="r" b="b"/>
                <a:pathLst>
                  <a:path w="13" h="10" extrusionOk="0">
                    <a:moveTo>
                      <a:pt x="13" y="0"/>
                    </a:moveTo>
                    <a:cubicBezTo>
                      <a:pt x="12" y="0"/>
                      <a:pt x="12" y="1"/>
                      <a:pt x="12" y="1"/>
                    </a:cubicBezTo>
                    <a:cubicBezTo>
                      <a:pt x="1" y="9"/>
                      <a:pt x="-9" y="16"/>
                      <a:pt x="13"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59" name="Google Shape;1059;p77"/>
              <p:cNvSpPr/>
              <p:nvPr/>
            </p:nvSpPr>
            <p:spPr>
              <a:xfrm rot="-5400000">
                <a:off x="-370565" y="1283326"/>
                <a:ext cx="32760" cy="33120"/>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1060" name="Google Shape;1060;p77"/>
            <p:cNvGrpSpPr/>
            <p:nvPr/>
          </p:nvGrpSpPr>
          <p:grpSpPr>
            <a:xfrm rot="-10799513" flipH="1">
              <a:off x="8425689" y="2059477"/>
              <a:ext cx="305944" cy="1024555"/>
              <a:chOff x="664850" y="86038"/>
              <a:chExt cx="216720" cy="725760"/>
            </a:xfrm>
          </p:grpSpPr>
          <p:sp>
            <p:nvSpPr>
              <p:cNvPr id="1061" name="Google Shape;1061;p77"/>
              <p:cNvSpPr/>
              <p:nvPr/>
            </p:nvSpPr>
            <p:spPr>
              <a:xfrm rot="5400000">
                <a:off x="600050" y="150838"/>
                <a:ext cx="346320" cy="216720"/>
              </a:xfrm>
              <a:custGeom>
                <a:avLst/>
                <a:gdLst/>
                <a:ahLst/>
                <a:cxnLst/>
                <a:rect l="l" t="t" r="r" b="b"/>
                <a:pathLst>
                  <a:path w="962" h="602" extrusionOk="0">
                    <a:moveTo>
                      <a:pt x="507" y="467"/>
                    </a:moveTo>
                    <a:cubicBezTo>
                      <a:pt x="464" y="564"/>
                      <a:pt x="104" y="560"/>
                      <a:pt x="0" y="554"/>
                    </a:cubicBezTo>
                    <a:cubicBezTo>
                      <a:pt x="288" y="658"/>
                      <a:pt x="874" y="609"/>
                      <a:pt x="955" y="249"/>
                    </a:cubicBezTo>
                    <a:cubicBezTo>
                      <a:pt x="976" y="154"/>
                      <a:pt x="950" y="56"/>
                      <a:pt x="843" y="10"/>
                    </a:cubicBezTo>
                    <a:cubicBezTo>
                      <a:pt x="771" y="-21"/>
                      <a:pt x="681" y="24"/>
                      <a:pt x="639" y="83"/>
                    </a:cubicBezTo>
                    <a:cubicBezTo>
                      <a:pt x="604" y="133"/>
                      <a:pt x="594" y="189"/>
                      <a:pt x="679" y="228"/>
                    </a:cubicBezTo>
                    <a:cubicBezTo>
                      <a:pt x="763" y="268"/>
                      <a:pt x="820" y="182"/>
                      <a:pt x="775" y="128"/>
                    </a:cubicBezTo>
                    <a:cubicBezTo>
                      <a:pt x="944" y="198"/>
                      <a:pt x="692" y="518"/>
                      <a:pt x="519" y="520"/>
                    </a:cubicBezTo>
                    <a:cubicBezTo>
                      <a:pt x="583" y="504"/>
                      <a:pt x="616" y="386"/>
                      <a:pt x="536" y="386"/>
                    </a:cubicBezTo>
                    <a:cubicBezTo>
                      <a:pt x="511" y="386"/>
                      <a:pt x="490" y="406"/>
                      <a:pt x="490" y="432"/>
                    </a:cubicBezTo>
                    <a:cubicBezTo>
                      <a:pt x="490" y="446"/>
                      <a:pt x="497" y="459"/>
                      <a:pt x="507" y="467"/>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62" name="Google Shape;1062;p77"/>
              <p:cNvSpPr/>
              <p:nvPr/>
            </p:nvSpPr>
            <p:spPr>
              <a:xfrm rot="5400000">
                <a:off x="702830" y="187018"/>
                <a:ext cx="32760" cy="33120"/>
              </a:xfrm>
              <a:custGeom>
                <a:avLst/>
                <a:gdLst/>
                <a:ahLst/>
                <a:cxnLst/>
                <a:rect l="l" t="t" r="r" b="b"/>
                <a:pathLst>
                  <a:path w="91" h="92" extrusionOk="0">
                    <a:moveTo>
                      <a:pt x="91" y="46"/>
                    </a:moveTo>
                    <a:cubicBezTo>
                      <a:pt x="91" y="21"/>
                      <a:pt x="71" y="0"/>
                      <a:pt x="46" y="0"/>
                    </a:cubicBezTo>
                    <a:cubicBezTo>
                      <a:pt x="21" y="0"/>
                      <a:pt x="0" y="21"/>
                      <a:pt x="0" y="46"/>
                    </a:cubicBezTo>
                    <a:cubicBezTo>
                      <a:pt x="0" y="71"/>
                      <a:pt x="21" y="92"/>
                      <a:pt x="46" y="92"/>
                    </a:cubicBezTo>
                    <a:cubicBezTo>
                      <a:pt x="71" y="92"/>
                      <a:pt x="91" y="71"/>
                      <a:pt x="91"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63" name="Google Shape;1063;p77"/>
              <p:cNvSpPr/>
              <p:nvPr/>
            </p:nvSpPr>
            <p:spPr>
              <a:xfrm rot="5400000">
                <a:off x="699950" y="633778"/>
                <a:ext cx="4320" cy="3240"/>
              </a:xfrm>
              <a:custGeom>
                <a:avLst/>
                <a:gdLst/>
                <a:ahLst/>
                <a:cxnLst/>
                <a:rect l="l" t="t" r="r" b="b"/>
                <a:pathLst>
                  <a:path w="12" h="9" extrusionOk="0">
                    <a:moveTo>
                      <a:pt x="12" y="9"/>
                    </a:moveTo>
                    <a:lnTo>
                      <a:pt x="11" y="9"/>
                    </a:lnTo>
                    <a:cubicBezTo>
                      <a:pt x="1" y="1"/>
                      <a:pt x="-9" y="-7"/>
                      <a:pt x="12" y="9"/>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64" name="Google Shape;1064;p77"/>
              <p:cNvSpPr/>
              <p:nvPr/>
            </p:nvSpPr>
            <p:spPr>
              <a:xfrm rot="5400000">
                <a:off x="545510" y="550258"/>
                <a:ext cx="389520" cy="133560"/>
              </a:xfrm>
              <a:custGeom>
                <a:avLst/>
                <a:gdLst/>
                <a:ahLst/>
                <a:cxnLst/>
                <a:rect l="l" t="t" r="r" b="b"/>
                <a:pathLst>
                  <a:path w="1082" h="371" extrusionOk="0">
                    <a:moveTo>
                      <a:pt x="262" y="88"/>
                    </a:moveTo>
                    <a:cubicBezTo>
                      <a:pt x="415" y="71"/>
                      <a:pt x="492" y="216"/>
                      <a:pt x="597" y="296"/>
                    </a:cubicBezTo>
                    <a:cubicBezTo>
                      <a:pt x="598" y="296"/>
                      <a:pt x="598" y="296"/>
                      <a:pt x="599" y="297"/>
                    </a:cubicBezTo>
                    <a:cubicBezTo>
                      <a:pt x="695" y="368"/>
                      <a:pt x="827" y="384"/>
                      <a:pt x="930" y="318"/>
                    </a:cubicBezTo>
                    <a:cubicBezTo>
                      <a:pt x="1015" y="263"/>
                      <a:pt x="1064" y="169"/>
                      <a:pt x="1082" y="72"/>
                    </a:cubicBezTo>
                    <a:cubicBezTo>
                      <a:pt x="1045" y="145"/>
                      <a:pt x="994" y="215"/>
                      <a:pt x="920" y="255"/>
                    </a:cubicBezTo>
                    <a:cubicBezTo>
                      <a:pt x="833" y="302"/>
                      <a:pt x="731" y="284"/>
                      <a:pt x="657" y="221"/>
                    </a:cubicBezTo>
                    <a:cubicBezTo>
                      <a:pt x="607" y="176"/>
                      <a:pt x="565" y="120"/>
                      <a:pt x="512" y="78"/>
                    </a:cubicBezTo>
                    <a:cubicBezTo>
                      <a:pt x="440" y="22"/>
                      <a:pt x="354" y="-12"/>
                      <a:pt x="262" y="4"/>
                    </a:cubicBezTo>
                    <a:cubicBezTo>
                      <a:pt x="89" y="34"/>
                      <a:pt x="5" y="211"/>
                      <a:pt x="0" y="371"/>
                    </a:cubicBezTo>
                    <a:cubicBezTo>
                      <a:pt x="39" y="248"/>
                      <a:pt x="120" y="104"/>
                      <a:pt x="262" y="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65" name="Google Shape;1065;p77"/>
              <p:cNvSpPr/>
              <p:nvPr/>
            </p:nvSpPr>
            <p:spPr>
              <a:xfrm rot="5400000">
                <a:off x="696530" y="637918"/>
                <a:ext cx="4320" cy="3600"/>
              </a:xfrm>
              <a:custGeom>
                <a:avLst/>
                <a:gdLst/>
                <a:ahLst/>
                <a:cxnLst/>
                <a:rect l="l" t="t" r="r" b="b"/>
                <a:pathLst>
                  <a:path w="12" h="10" extrusionOk="0">
                    <a:moveTo>
                      <a:pt x="1" y="1"/>
                    </a:moveTo>
                    <a:cubicBezTo>
                      <a:pt x="0" y="1"/>
                      <a:pt x="0" y="0"/>
                      <a:pt x="0" y="0"/>
                    </a:cubicBezTo>
                    <a:cubicBezTo>
                      <a:pt x="21" y="16"/>
                      <a:pt x="11" y="9"/>
                      <a:pt x="1"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66" name="Google Shape;1066;p77"/>
              <p:cNvSpPr/>
              <p:nvPr/>
            </p:nvSpPr>
            <p:spPr>
              <a:xfrm rot="5400000">
                <a:off x="702650" y="510118"/>
                <a:ext cx="33120" cy="33120"/>
              </a:xfrm>
              <a:custGeom>
                <a:avLst/>
                <a:gdLst/>
                <a:ahLst/>
                <a:cxnLst/>
                <a:rect l="l" t="t" r="r" b="b"/>
                <a:pathLst>
                  <a:path w="92" h="92" extrusionOk="0">
                    <a:moveTo>
                      <a:pt x="0" y="46"/>
                    </a:moveTo>
                    <a:cubicBezTo>
                      <a:pt x="0" y="71"/>
                      <a:pt x="21" y="92"/>
                      <a:pt x="46" y="92"/>
                    </a:cubicBezTo>
                    <a:cubicBezTo>
                      <a:pt x="71" y="92"/>
                      <a:pt x="92" y="71"/>
                      <a:pt x="92" y="46"/>
                    </a:cubicBezTo>
                    <a:cubicBezTo>
                      <a:pt x="92" y="21"/>
                      <a:pt x="71" y="0"/>
                      <a:pt x="46" y="0"/>
                    </a:cubicBezTo>
                    <a:cubicBezTo>
                      <a:pt x="21" y="0"/>
                      <a:pt x="0" y="21"/>
                      <a:pt x="0" y="46"/>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sp>
        <p:nvSpPr>
          <p:cNvPr id="608" name="Google Shape;608;p58"/>
          <p:cNvSpPr/>
          <p:nvPr/>
        </p:nvSpPr>
        <p:spPr>
          <a:xfrm>
            <a:off x="-1548954" y="-189279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pic>
        <p:nvPicPr>
          <p:cNvPr id="108" name="Picture Placeholder 107"/>
          <p:cNvPicPr>
            <a:picLocks noChangeAspect="1"/>
          </p:cNvPicPr>
          <p:nvPr>
            <p:ph type="pic" idx="2"/>
          </p:nvPr>
        </p:nvPicPr>
        <p:blipFill>
          <a:blip r:embed="rId1"/>
          <a:stretch>
            <a:fillRect/>
          </a:stretch>
        </p:blipFill>
        <p:spPr>
          <a:xfrm>
            <a:off x="5495290" y="751205"/>
            <a:ext cx="2496185" cy="3534410"/>
          </a:xfrm>
          <a:prstGeom prst="rect">
            <a:avLst/>
          </a:prstGeom>
          <a:noFill/>
          <a:ln w="76200">
            <a:solidFill>
              <a:schemeClr val="accent3">
                <a:lumMod val="50000"/>
              </a:schemeClr>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70" name="Shape 1070"/>
        <p:cNvGrpSpPr/>
        <p:nvPr/>
      </p:nvGrpSpPr>
      <p:grpSpPr>
        <a:xfrm>
          <a:off x="0" y="0"/>
          <a:ext cx="0" cy="0"/>
          <a:chOff x="0" y="0"/>
          <a:chExt cx="0" cy="0"/>
        </a:xfrm>
      </p:grpSpPr>
      <p:grpSp>
        <p:nvGrpSpPr>
          <p:cNvPr id="1073" name="Google Shape;1073;p78"/>
          <p:cNvGrpSpPr/>
          <p:nvPr/>
        </p:nvGrpSpPr>
        <p:grpSpPr>
          <a:xfrm>
            <a:off x="484192" y="2073000"/>
            <a:ext cx="8175602" cy="956946"/>
            <a:chOff x="484192" y="2073000"/>
            <a:chExt cx="8175602" cy="956946"/>
          </a:xfrm>
        </p:grpSpPr>
        <p:grpSp>
          <p:nvGrpSpPr>
            <p:cNvPr id="1074" name="Google Shape;1074;p78"/>
            <p:cNvGrpSpPr/>
            <p:nvPr/>
          </p:nvGrpSpPr>
          <p:grpSpPr>
            <a:xfrm rot="-5400175" flipH="1">
              <a:off x="120238" y="2436983"/>
              <a:ext cx="956934" cy="228979"/>
              <a:chOff x="3530880" y="3283920"/>
              <a:chExt cx="486000" cy="116280"/>
            </a:xfrm>
          </p:grpSpPr>
          <p:sp>
            <p:nvSpPr>
              <p:cNvPr id="1075" name="Google Shape;1075;p78"/>
              <p:cNvSpPr/>
              <p:nvPr/>
            </p:nvSpPr>
            <p:spPr>
              <a:xfrm>
                <a:off x="3777480" y="3283920"/>
                <a:ext cx="239400" cy="116280"/>
              </a:xfrm>
              <a:custGeom>
                <a:avLst/>
                <a:gdLst/>
                <a:ahLst/>
                <a:cxnLst/>
                <a:rect l="l" t="t" r="r" b="b"/>
                <a:pathLst>
                  <a:path w="665" h="323" extrusionOk="0">
                    <a:moveTo>
                      <a:pt x="630" y="160"/>
                    </a:moveTo>
                    <a:cubicBezTo>
                      <a:pt x="610" y="147"/>
                      <a:pt x="591" y="142"/>
                      <a:pt x="574" y="142"/>
                    </a:cubicBezTo>
                    <a:cubicBezTo>
                      <a:pt x="557" y="141"/>
                      <a:pt x="542" y="145"/>
                      <a:pt x="530" y="149"/>
                    </a:cubicBezTo>
                    <a:cubicBezTo>
                      <a:pt x="505" y="157"/>
                      <a:pt x="490" y="168"/>
                      <a:pt x="481" y="175"/>
                    </a:cubicBezTo>
                    <a:cubicBezTo>
                      <a:pt x="471" y="182"/>
                      <a:pt x="467" y="186"/>
                      <a:pt x="467" y="186"/>
                    </a:cubicBezTo>
                    <a:cubicBezTo>
                      <a:pt x="467" y="186"/>
                      <a:pt x="470" y="185"/>
                      <a:pt x="474" y="183"/>
                    </a:cubicBezTo>
                    <a:cubicBezTo>
                      <a:pt x="469" y="186"/>
                      <a:pt x="466" y="187"/>
                      <a:pt x="466" y="187"/>
                    </a:cubicBezTo>
                    <a:cubicBezTo>
                      <a:pt x="466" y="187"/>
                      <a:pt x="469" y="186"/>
                      <a:pt x="475" y="185"/>
                    </a:cubicBezTo>
                    <a:cubicBezTo>
                      <a:pt x="481" y="183"/>
                      <a:pt x="490" y="181"/>
                      <a:pt x="502" y="180"/>
                    </a:cubicBezTo>
                    <a:cubicBezTo>
                      <a:pt x="515" y="179"/>
                      <a:pt x="532" y="179"/>
                      <a:pt x="551" y="184"/>
                    </a:cubicBezTo>
                    <a:cubicBezTo>
                      <a:pt x="561" y="187"/>
                      <a:pt x="571" y="191"/>
                      <a:pt x="582" y="197"/>
                    </a:cubicBezTo>
                    <a:cubicBezTo>
                      <a:pt x="592" y="203"/>
                      <a:pt x="602" y="211"/>
                      <a:pt x="608" y="224"/>
                    </a:cubicBezTo>
                    <a:cubicBezTo>
                      <a:pt x="613" y="236"/>
                      <a:pt x="609" y="250"/>
                      <a:pt x="600" y="259"/>
                    </a:cubicBezTo>
                    <a:cubicBezTo>
                      <a:pt x="591" y="268"/>
                      <a:pt x="578" y="273"/>
                      <a:pt x="565" y="275"/>
                    </a:cubicBezTo>
                    <a:cubicBezTo>
                      <a:pt x="543" y="280"/>
                      <a:pt x="523" y="278"/>
                      <a:pt x="505" y="273"/>
                    </a:cubicBezTo>
                    <a:cubicBezTo>
                      <a:pt x="494" y="267"/>
                      <a:pt x="483" y="261"/>
                      <a:pt x="473" y="255"/>
                    </a:cubicBezTo>
                    <a:cubicBezTo>
                      <a:pt x="463" y="249"/>
                      <a:pt x="419" y="223"/>
                      <a:pt x="407" y="218"/>
                    </a:cubicBezTo>
                    <a:cubicBezTo>
                      <a:pt x="385" y="208"/>
                      <a:pt x="362" y="203"/>
                      <a:pt x="341" y="204"/>
                    </a:cubicBezTo>
                    <a:cubicBezTo>
                      <a:pt x="316" y="206"/>
                      <a:pt x="297" y="214"/>
                      <a:pt x="281" y="224"/>
                    </a:cubicBezTo>
                    <a:cubicBezTo>
                      <a:pt x="288" y="208"/>
                      <a:pt x="293" y="189"/>
                      <a:pt x="294" y="167"/>
                    </a:cubicBezTo>
                    <a:cubicBezTo>
                      <a:pt x="295" y="141"/>
                      <a:pt x="289" y="111"/>
                      <a:pt x="274" y="83"/>
                    </a:cubicBezTo>
                    <a:cubicBezTo>
                      <a:pt x="259" y="55"/>
                      <a:pt x="235" y="28"/>
                      <a:pt x="201" y="13"/>
                    </a:cubicBezTo>
                    <a:cubicBezTo>
                      <a:pt x="169" y="-2"/>
                      <a:pt x="131" y="-5"/>
                      <a:pt x="98" y="5"/>
                    </a:cubicBezTo>
                    <a:cubicBezTo>
                      <a:pt x="64" y="15"/>
                      <a:pt x="35" y="37"/>
                      <a:pt x="17" y="67"/>
                    </a:cubicBezTo>
                    <a:cubicBezTo>
                      <a:pt x="0" y="97"/>
                      <a:pt x="-5" y="134"/>
                      <a:pt x="4" y="165"/>
                    </a:cubicBezTo>
                    <a:cubicBezTo>
                      <a:pt x="14" y="195"/>
                      <a:pt x="34" y="218"/>
                      <a:pt x="56" y="230"/>
                    </a:cubicBezTo>
                    <a:cubicBezTo>
                      <a:pt x="79" y="243"/>
                      <a:pt x="103" y="245"/>
                      <a:pt x="122" y="240"/>
                    </a:cubicBezTo>
                    <a:cubicBezTo>
                      <a:pt x="138" y="236"/>
                      <a:pt x="152" y="226"/>
                      <a:pt x="157" y="213"/>
                    </a:cubicBezTo>
                    <a:cubicBezTo>
                      <a:pt x="159" y="208"/>
                      <a:pt x="161" y="202"/>
                      <a:pt x="161" y="197"/>
                    </a:cubicBezTo>
                    <a:cubicBezTo>
                      <a:pt x="161" y="174"/>
                      <a:pt x="143" y="157"/>
                      <a:pt x="121" y="157"/>
                    </a:cubicBezTo>
                    <a:cubicBezTo>
                      <a:pt x="99" y="157"/>
                      <a:pt x="81" y="174"/>
                      <a:pt x="81" y="197"/>
                    </a:cubicBezTo>
                    <a:cubicBezTo>
                      <a:pt x="81" y="211"/>
                      <a:pt x="88" y="223"/>
                      <a:pt x="99" y="230"/>
                    </a:cubicBezTo>
                    <a:cubicBezTo>
                      <a:pt x="87" y="228"/>
                      <a:pt x="75" y="220"/>
                      <a:pt x="64" y="212"/>
                    </a:cubicBezTo>
                    <a:cubicBezTo>
                      <a:pt x="46" y="200"/>
                      <a:pt x="34" y="183"/>
                      <a:pt x="28" y="159"/>
                    </a:cubicBezTo>
                    <a:cubicBezTo>
                      <a:pt x="22" y="134"/>
                      <a:pt x="28" y="105"/>
                      <a:pt x="43" y="82"/>
                    </a:cubicBezTo>
                    <a:cubicBezTo>
                      <a:pt x="57" y="59"/>
                      <a:pt x="78" y="46"/>
                      <a:pt x="105" y="39"/>
                    </a:cubicBezTo>
                    <a:cubicBezTo>
                      <a:pt x="132" y="31"/>
                      <a:pt x="163" y="34"/>
                      <a:pt x="190" y="46"/>
                    </a:cubicBezTo>
                    <a:cubicBezTo>
                      <a:pt x="216" y="59"/>
                      <a:pt x="232" y="75"/>
                      <a:pt x="245" y="98"/>
                    </a:cubicBezTo>
                    <a:cubicBezTo>
                      <a:pt x="258" y="121"/>
                      <a:pt x="264" y="145"/>
                      <a:pt x="265" y="167"/>
                    </a:cubicBezTo>
                    <a:cubicBezTo>
                      <a:pt x="266" y="212"/>
                      <a:pt x="252" y="247"/>
                      <a:pt x="233" y="266"/>
                    </a:cubicBezTo>
                    <a:cubicBezTo>
                      <a:pt x="213" y="287"/>
                      <a:pt x="194" y="294"/>
                      <a:pt x="181" y="298"/>
                    </a:cubicBezTo>
                    <a:cubicBezTo>
                      <a:pt x="175" y="300"/>
                      <a:pt x="170" y="301"/>
                      <a:pt x="167" y="302"/>
                    </a:cubicBezTo>
                    <a:cubicBezTo>
                      <a:pt x="163" y="302"/>
                      <a:pt x="162" y="302"/>
                      <a:pt x="162" y="302"/>
                    </a:cubicBezTo>
                    <a:cubicBezTo>
                      <a:pt x="162" y="302"/>
                      <a:pt x="163" y="303"/>
                      <a:pt x="167" y="303"/>
                    </a:cubicBezTo>
                    <a:cubicBezTo>
                      <a:pt x="170" y="303"/>
                      <a:pt x="175" y="304"/>
                      <a:pt x="182" y="303"/>
                    </a:cubicBezTo>
                    <a:cubicBezTo>
                      <a:pt x="195" y="302"/>
                      <a:pt x="218" y="298"/>
                      <a:pt x="242" y="278"/>
                    </a:cubicBezTo>
                    <a:cubicBezTo>
                      <a:pt x="254" y="269"/>
                      <a:pt x="266" y="256"/>
                      <a:pt x="276" y="238"/>
                    </a:cubicBezTo>
                    <a:cubicBezTo>
                      <a:pt x="293" y="227"/>
                      <a:pt x="315" y="219"/>
                      <a:pt x="341" y="220"/>
                    </a:cubicBezTo>
                    <a:cubicBezTo>
                      <a:pt x="360" y="221"/>
                      <a:pt x="380" y="227"/>
                      <a:pt x="399" y="238"/>
                    </a:cubicBezTo>
                    <a:cubicBezTo>
                      <a:pt x="419" y="248"/>
                      <a:pt x="439" y="263"/>
                      <a:pt x="460" y="277"/>
                    </a:cubicBezTo>
                    <a:cubicBezTo>
                      <a:pt x="481" y="292"/>
                      <a:pt x="505" y="308"/>
                      <a:pt x="534" y="316"/>
                    </a:cubicBezTo>
                    <a:cubicBezTo>
                      <a:pt x="561" y="325"/>
                      <a:pt x="595" y="326"/>
                      <a:pt x="624" y="309"/>
                    </a:cubicBezTo>
                    <a:cubicBezTo>
                      <a:pt x="687" y="271"/>
                      <a:pt x="667" y="184"/>
                      <a:pt x="63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76" name="Google Shape;1076;p78"/>
              <p:cNvSpPr/>
              <p:nvPr/>
            </p:nvSpPr>
            <p:spPr>
              <a:xfrm>
                <a:off x="3530880" y="3283920"/>
                <a:ext cx="239400" cy="116280"/>
              </a:xfrm>
              <a:custGeom>
                <a:avLst/>
                <a:gdLst/>
                <a:ahLst/>
                <a:cxnLst/>
                <a:rect l="l" t="t" r="r" b="b"/>
                <a:pathLst>
                  <a:path w="665" h="323" extrusionOk="0">
                    <a:moveTo>
                      <a:pt x="567" y="5"/>
                    </a:moveTo>
                    <a:cubicBezTo>
                      <a:pt x="533" y="-5"/>
                      <a:pt x="496" y="-2"/>
                      <a:pt x="463" y="13"/>
                    </a:cubicBezTo>
                    <a:cubicBezTo>
                      <a:pt x="430" y="28"/>
                      <a:pt x="406" y="55"/>
                      <a:pt x="391" y="83"/>
                    </a:cubicBezTo>
                    <a:cubicBezTo>
                      <a:pt x="376" y="111"/>
                      <a:pt x="370" y="141"/>
                      <a:pt x="371" y="167"/>
                    </a:cubicBezTo>
                    <a:cubicBezTo>
                      <a:pt x="371" y="189"/>
                      <a:pt x="377" y="208"/>
                      <a:pt x="383" y="224"/>
                    </a:cubicBezTo>
                    <a:cubicBezTo>
                      <a:pt x="368" y="214"/>
                      <a:pt x="348" y="206"/>
                      <a:pt x="324" y="204"/>
                    </a:cubicBezTo>
                    <a:cubicBezTo>
                      <a:pt x="302" y="203"/>
                      <a:pt x="279" y="208"/>
                      <a:pt x="257" y="218"/>
                    </a:cubicBezTo>
                    <a:cubicBezTo>
                      <a:pt x="246" y="223"/>
                      <a:pt x="201" y="249"/>
                      <a:pt x="192" y="255"/>
                    </a:cubicBezTo>
                    <a:cubicBezTo>
                      <a:pt x="181" y="261"/>
                      <a:pt x="171" y="267"/>
                      <a:pt x="160" y="273"/>
                    </a:cubicBezTo>
                    <a:cubicBezTo>
                      <a:pt x="142" y="278"/>
                      <a:pt x="121" y="280"/>
                      <a:pt x="99" y="275"/>
                    </a:cubicBezTo>
                    <a:cubicBezTo>
                      <a:pt x="87" y="273"/>
                      <a:pt x="74" y="268"/>
                      <a:pt x="65" y="259"/>
                    </a:cubicBezTo>
                    <a:cubicBezTo>
                      <a:pt x="55" y="250"/>
                      <a:pt x="52" y="236"/>
                      <a:pt x="57" y="224"/>
                    </a:cubicBezTo>
                    <a:cubicBezTo>
                      <a:pt x="62" y="211"/>
                      <a:pt x="73" y="203"/>
                      <a:pt x="83" y="197"/>
                    </a:cubicBezTo>
                    <a:cubicBezTo>
                      <a:pt x="93" y="191"/>
                      <a:pt x="104" y="187"/>
                      <a:pt x="114" y="184"/>
                    </a:cubicBezTo>
                    <a:cubicBezTo>
                      <a:pt x="133" y="179"/>
                      <a:pt x="149" y="179"/>
                      <a:pt x="162" y="180"/>
                    </a:cubicBezTo>
                    <a:cubicBezTo>
                      <a:pt x="175" y="181"/>
                      <a:pt x="184" y="183"/>
                      <a:pt x="190" y="185"/>
                    </a:cubicBezTo>
                    <a:cubicBezTo>
                      <a:pt x="195" y="186"/>
                      <a:pt x="198" y="187"/>
                      <a:pt x="198" y="187"/>
                    </a:cubicBezTo>
                    <a:cubicBezTo>
                      <a:pt x="198" y="187"/>
                      <a:pt x="196" y="186"/>
                      <a:pt x="191" y="183"/>
                    </a:cubicBezTo>
                    <a:cubicBezTo>
                      <a:pt x="195" y="185"/>
                      <a:pt x="198" y="186"/>
                      <a:pt x="198" y="186"/>
                    </a:cubicBezTo>
                    <a:cubicBezTo>
                      <a:pt x="198" y="186"/>
                      <a:pt x="194" y="182"/>
                      <a:pt x="184" y="175"/>
                    </a:cubicBezTo>
                    <a:cubicBezTo>
                      <a:pt x="174" y="168"/>
                      <a:pt x="159" y="157"/>
                      <a:pt x="135" y="149"/>
                    </a:cubicBezTo>
                    <a:cubicBezTo>
                      <a:pt x="123" y="145"/>
                      <a:pt x="108" y="141"/>
                      <a:pt x="91" y="142"/>
                    </a:cubicBezTo>
                    <a:cubicBezTo>
                      <a:pt x="74" y="142"/>
                      <a:pt x="54" y="147"/>
                      <a:pt x="35" y="160"/>
                    </a:cubicBezTo>
                    <a:cubicBezTo>
                      <a:pt x="-2" y="184"/>
                      <a:pt x="-23" y="271"/>
                      <a:pt x="41" y="309"/>
                    </a:cubicBezTo>
                    <a:cubicBezTo>
                      <a:pt x="70" y="326"/>
                      <a:pt x="103" y="325"/>
                      <a:pt x="131" y="316"/>
                    </a:cubicBezTo>
                    <a:cubicBezTo>
                      <a:pt x="159" y="308"/>
                      <a:pt x="183" y="292"/>
                      <a:pt x="205" y="277"/>
                    </a:cubicBezTo>
                    <a:cubicBezTo>
                      <a:pt x="226" y="263"/>
                      <a:pt x="246" y="248"/>
                      <a:pt x="265" y="238"/>
                    </a:cubicBezTo>
                    <a:cubicBezTo>
                      <a:pt x="285" y="227"/>
                      <a:pt x="305" y="221"/>
                      <a:pt x="324" y="220"/>
                    </a:cubicBezTo>
                    <a:cubicBezTo>
                      <a:pt x="350" y="219"/>
                      <a:pt x="372" y="227"/>
                      <a:pt x="389" y="238"/>
                    </a:cubicBezTo>
                    <a:cubicBezTo>
                      <a:pt x="399" y="256"/>
                      <a:pt x="411" y="269"/>
                      <a:pt x="422" y="278"/>
                    </a:cubicBezTo>
                    <a:cubicBezTo>
                      <a:pt x="447" y="298"/>
                      <a:pt x="469" y="302"/>
                      <a:pt x="483" y="303"/>
                    </a:cubicBezTo>
                    <a:cubicBezTo>
                      <a:pt x="490" y="304"/>
                      <a:pt x="495" y="303"/>
                      <a:pt x="498" y="303"/>
                    </a:cubicBezTo>
                    <a:cubicBezTo>
                      <a:pt x="501" y="303"/>
                      <a:pt x="503" y="302"/>
                      <a:pt x="503" y="302"/>
                    </a:cubicBezTo>
                    <a:cubicBezTo>
                      <a:pt x="503" y="302"/>
                      <a:pt x="501" y="302"/>
                      <a:pt x="498" y="302"/>
                    </a:cubicBezTo>
                    <a:cubicBezTo>
                      <a:pt x="495" y="301"/>
                      <a:pt x="490" y="300"/>
                      <a:pt x="484" y="298"/>
                    </a:cubicBezTo>
                    <a:cubicBezTo>
                      <a:pt x="471" y="294"/>
                      <a:pt x="452" y="287"/>
                      <a:pt x="432" y="266"/>
                    </a:cubicBezTo>
                    <a:cubicBezTo>
                      <a:pt x="412" y="247"/>
                      <a:pt x="399" y="212"/>
                      <a:pt x="400" y="167"/>
                    </a:cubicBezTo>
                    <a:cubicBezTo>
                      <a:pt x="400" y="145"/>
                      <a:pt x="407" y="121"/>
                      <a:pt x="419" y="98"/>
                    </a:cubicBezTo>
                    <a:cubicBezTo>
                      <a:pt x="432" y="75"/>
                      <a:pt x="448" y="59"/>
                      <a:pt x="475" y="46"/>
                    </a:cubicBezTo>
                    <a:cubicBezTo>
                      <a:pt x="502" y="34"/>
                      <a:pt x="532" y="31"/>
                      <a:pt x="560" y="39"/>
                    </a:cubicBezTo>
                    <a:cubicBezTo>
                      <a:pt x="587" y="46"/>
                      <a:pt x="607" y="59"/>
                      <a:pt x="622" y="82"/>
                    </a:cubicBezTo>
                    <a:cubicBezTo>
                      <a:pt x="637" y="105"/>
                      <a:pt x="642" y="134"/>
                      <a:pt x="637" y="159"/>
                    </a:cubicBezTo>
                    <a:cubicBezTo>
                      <a:pt x="631" y="183"/>
                      <a:pt x="619" y="200"/>
                      <a:pt x="601" y="212"/>
                    </a:cubicBezTo>
                    <a:cubicBezTo>
                      <a:pt x="590" y="220"/>
                      <a:pt x="578" y="228"/>
                      <a:pt x="566" y="230"/>
                    </a:cubicBezTo>
                    <a:cubicBezTo>
                      <a:pt x="577" y="223"/>
                      <a:pt x="584" y="211"/>
                      <a:pt x="584" y="197"/>
                    </a:cubicBezTo>
                    <a:cubicBezTo>
                      <a:pt x="584" y="174"/>
                      <a:pt x="566" y="157"/>
                      <a:pt x="544" y="157"/>
                    </a:cubicBezTo>
                    <a:cubicBezTo>
                      <a:pt x="522" y="157"/>
                      <a:pt x="504" y="174"/>
                      <a:pt x="504" y="197"/>
                    </a:cubicBezTo>
                    <a:cubicBezTo>
                      <a:pt x="504" y="202"/>
                      <a:pt x="505" y="208"/>
                      <a:pt x="507" y="213"/>
                    </a:cubicBezTo>
                    <a:cubicBezTo>
                      <a:pt x="513" y="226"/>
                      <a:pt x="526" y="236"/>
                      <a:pt x="542" y="240"/>
                    </a:cubicBezTo>
                    <a:cubicBezTo>
                      <a:pt x="562" y="245"/>
                      <a:pt x="586" y="243"/>
                      <a:pt x="608" y="230"/>
                    </a:cubicBezTo>
                    <a:cubicBezTo>
                      <a:pt x="630" y="218"/>
                      <a:pt x="651" y="195"/>
                      <a:pt x="660" y="165"/>
                    </a:cubicBezTo>
                    <a:cubicBezTo>
                      <a:pt x="670" y="134"/>
                      <a:pt x="665" y="97"/>
                      <a:pt x="647" y="67"/>
                    </a:cubicBezTo>
                    <a:cubicBezTo>
                      <a:pt x="630" y="37"/>
                      <a:pt x="600" y="15"/>
                      <a:pt x="567" y="5"/>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1077" name="Google Shape;1077;p78"/>
            <p:cNvGrpSpPr/>
            <p:nvPr/>
          </p:nvGrpSpPr>
          <p:grpSpPr>
            <a:xfrm rot="5400175">
              <a:off x="8066813" y="2436983"/>
              <a:ext cx="956934" cy="228979"/>
              <a:chOff x="3530880" y="3283920"/>
              <a:chExt cx="486000" cy="116280"/>
            </a:xfrm>
          </p:grpSpPr>
          <p:sp>
            <p:nvSpPr>
              <p:cNvPr id="1078" name="Google Shape;1078;p78"/>
              <p:cNvSpPr/>
              <p:nvPr/>
            </p:nvSpPr>
            <p:spPr>
              <a:xfrm>
                <a:off x="3777480" y="3283920"/>
                <a:ext cx="239400" cy="116280"/>
              </a:xfrm>
              <a:custGeom>
                <a:avLst/>
                <a:gdLst/>
                <a:ahLst/>
                <a:cxnLst/>
                <a:rect l="l" t="t" r="r" b="b"/>
                <a:pathLst>
                  <a:path w="665" h="323" extrusionOk="0">
                    <a:moveTo>
                      <a:pt x="630" y="160"/>
                    </a:moveTo>
                    <a:cubicBezTo>
                      <a:pt x="610" y="147"/>
                      <a:pt x="591" y="142"/>
                      <a:pt x="574" y="142"/>
                    </a:cubicBezTo>
                    <a:cubicBezTo>
                      <a:pt x="557" y="141"/>
                      <a:pt x="542" y="145"/>
                      <a:pt x="530" y="149"/>
                    </a:cubicBezTo>
                    <a:cubicBezTo>
                      <a:pt x="505" y="157"/>
                      <a:pt x="490" y="168"/>
                      <a:pt x="481" y="175"/>
                    </a:cubicBezTo>
                    <a:cubicBezTo>
                      <a:pt x="471" y="182"/>
                      <a:pt x="467" y="186"/>
                      <a:pt x="467" y="186"/>
                    </a:cubicBezTo>
                    <a:cubicBezTo>
                      <a:pt x="467" y="186"/>
                      <a:pt x="470" y="185"/>
                      <a:pt x="474" y="183"/>
                    </a:cubicBezTo>
                    <a:cubicBezTo>
                      <a:pt x="469" y="186"/>
                      <a:pt x="466" y="187"/>
                      <a:pt x="466" y="187"/>
                    </a:cubicBezTo>
                    <a:cubicBezTo>
                      <a:pt x="466" y="187"/>
                      <a:pt x="469" y="186"/>
                      <a:pt x="475" y="185"/>
                    </a:cubicBezTo>
                    <a:cubicBezTo>
                      <a:pt x="481" y="183"/>
                      <a:pt x="490" y="181"/>
                      <a:pt x="502" y="180"/>
                    </a:cubicBezTo>
                    <a:cubicBezTo>
                      <a:pt x="515" y="179"/>
                      <a:pt x="532" y="179"/>
                      <a:pt x="551" y="184"/>
                    </a:cubicBezTo>
                    <a:cubicBezTo>
                      <a:pt x="561" y="187"/>
                      <a:pt x="571" y="191"/>
                      <a:pt x="582" y="197"/>
                    </a:cubicBezTo>
                    <a:cubicBezTo>
                      <a:pt x="592" y="203"/>
                      <a:pt x="602" y="211"/>
                      <a:pt x="608" y="224"/>
                    </a:cubicBezTo>
                    <a:cubicBezTo>
                      <a:pt x="613" y="236"/>
                      <a:pt x="609" y="250"/>
                      <a:pt x="600" y="259"/>
                    </a:cubicBezTo>
                    <a:cubicBezTo>
                      <a:pt x="591" y="268"/>
                      <a:pt x="578" y="273"/>
                      <a:pt x="565" y="275"/>
                    </a:cubicBezTo>
                    <a:cubicBezTo>
                      <a:pt x="543" y="280"/>
                      <a:pt x="523" y="278"/>
                      <a:pt x="505" y="273"/>
                    </a:cubicBezTo>
                    <a:cubicBezTo>
                      <a:pt x="494" y="267"/>
                      <a:pt x="483" y="261"/>
                      <a:pt x="473" y="255"/>
                    </a:cubicBezTo>
                    <a:cubicBezTo>
                      <a:pt x="463" y="249"/>
                      <a:pt x="419" y="223"/>
                      <a:pt x="407" y="218"/>
                    </a:cubicBezTo>
                    <a:cubicBezTo>
                      <a:pt x="385" y="208"/>
                      <a:pt x="362" y="203"/>
                      <a:pt x="341" y="204"/>
                    </a:cubicBezTo>
                    <a:cubicBezTo>
                      <a:pt x="316" y="206"/>
                      <a:pt x="297" y="214"/>
                      <a:pt x="281" y="224"/>
                    </a:cubicBezTo>
                    <a:cubicBezTo>
                      <a:pt x="288" y="208"/>
                      <a:pt x="293" y="189"/>
                      <a:pt x="294" y="167"/>
                    </a:cubicBezTo>
                    <a:cubicBezTo>
                      <a:pt x="295" y="141"/>
                      <a:pt x="289" y="111"/>
                      <a:pt x="274" y="83"/>
                    </a:cubicBezTo>
                    <a:cubicBezTo>
                      <a:pt x="259" y="55"/>
                      <a:pt x="235" y="28"/>
                      <a:pt x="201" y="13"/>
                    </a:cubicBezTo>
                    <a:cubicBezTo>
                      <a:pt x="169" y="-2"/>
                      <a:pt x="131" y="-5"/>
                      <a:pt x="98" y="5"/>
                    </a:cubicBezTo>
                    <a:cubicBezTo>
                      <a:pt x="64" y="15"/>
                      <a:pt x="35" y="37"/>
                      <a:pt x="17" y="67"/>
                    </a:cubicBezTo>
                    <a:cubicBezTo>
                      <a:pt x="0" y="97"/>
                      <a:pt x="-5" y="134"/>
                      <a:pt x="4" y="165"/>
                    </a:cubicBezTo>
                    <a:cubicBezTo>
                      <a:pt x="14" y="195"/>
                      <a:pt x="34" y="218"/>
                      <a:pt x="56" y="230"/>
                    </a:cubicBezTo>
                    <a:cubicBezTo>
                      <a:pt x="79" y="243"/>
                      <a:pt x="103" y="245"/>
                      <a:pt x="122" y="240"/>
                    </a:cubicBezTo>
                    <a:cubicBezTo>
                      <a:pt x="138" y="236"/>
                      <a:pt x="152" y="226"/>
                      <a:pt x="157" y="213"/>
                    </a:cubicBezTo>
                    <a:cubicBezTo>
                      <a:pt x="159" y="208"/>
                      <a:pt x="161" y="202"/>
                      <a:pt x="161" y="197"/>
                    </a:cubicBezTo>
                    <a:cubicBezTo>
                      <a:pt x="161" y="174"/>
                      <a:pt x="143" y="157"/>
                      <a:pt x="121" y="157"/>
                    </a:cubicBezTo>
                    <a:cubicBezTo>
                      <a:pt x="99" y="157"/>
                      <a:pt x="81" y="174"/>
                      <a:pt x="81" y="197"/>
                    </a:cubicBezTo>
                    <a:cubicBezTo>
                      <a:pt x="81" y="211"/>
                      <a:pt x="88" y="223"/>
                      <a:pt x="99" y="230"/>
                    </a:cubicBezTo>
                    <a:cubicBezTo>
                      <a:pt x="87" y="228"/>
                      <a:pt x="75" y="220"/>
                      <a:pt x="64" y="212"/>
                    </a:cubicBezTo>
                    <a:cubicBezTo>
                      <a:pt x="46" y="200"/>
                      <a:pt x="34" y="183"/>
                      <a:pt x="28" y="159"/>
                    </a:cubicBezTo>
                    <a:cubicBezTo>
                      <a:pt x="22" y="134"/>
                      <a:pt x="28" y="105"/>
                      <a:pt x="43" y="82"/>
                    </a:cubicBezTo>
                    <a:cubicBezTo>
                      <a:pt x="57" y="59"/>
                      <a:pt x="78" y="46"/>
                      <a:pt x="105" y="39"/>
                    </a:cubicBezTo>
                    <a:cubicBezTo>
                      <a:pt x="132" y="31"/>
                      <a:pt x="163" y="34"/>
                      <a:pt x="190" y="46"/>
                    </a:cubicBezTo>
                    <a:cubicBezTo>
                      <a:pt x="216" y="59"/>
                      <a:pt x="232" y="75"/>
                      <a:pt x="245" y="98"/>
                    </a:cubicBezTo>
                    <a:cubicBezTo>
                      <a:pt x="258" y="121"/>
                      <a:pt x="264" y="145"/>
                      <a:pt x="265" y="167"/>
                    </a:cubicBezTo>
                    <a:cubicBezTo>
                      <a:pt x="266" y="212"/>
                      <a:pt x="252" y="247"/>
                      <a:pt x="233" y="266"/>
                    </a:cubicBezTo>
                    <a:cubicBezTo>
                      <a:pt x="213" y="287"/>
                      <a:pt x="194" y="294"/>
                      <a:pt x="181" y="298"/>
                    </a:cubicBezTo>
                    <a:cubicBezTo>
                      <a:pt x="175" y="300"/>
                      <a:pt x="170" y="301"/>
                      <a:pt x="167" y="302"/>
                    </a:cubicBezTo>
                    <a:cubicBezTo>
                      <a:pt x="163" y="302"/>
                      <a:pt x="162" y="302"/>
                      <a:pt x="162" y="302"/>
                    </a:cubicBezTo>
                    <a:cubicBezTo>
                      <a:pt x="162" y="302"/>
                      <a:pt x="163" y="303"/>
                      <a:pt x="167" y="303"/>
                    </a:cubicBezTo>
                    <a:cubicBezTo>
                      <a:pt x="170" y="303"/>
                      <a:pt x="175" y="304"/>
                      <a:pt x="182" y="303"/>
                    </a:cubicBezTo>
                    <a:cubicBezTo>
                      <a:pt x="195" y="302"/>
                      <a:pt x="218" y="298"/>
                      <a:pt x="242" y="278"/>
                    </a:cubicBezTo>
                    <a:cubicBezTo>
                      <a:pt x="254" y="269"/>
                      <a:pt x="266" y="256"/>
                      <a:pt x="276" y="238"/>
                    </a:cubicBezTo>
                    <a:cubicBezTo>
                      <a:pt x="293" y="227"/>
                      <a:pt x="315" y="219"/>
                      <a:pt x="341" y="220"/>
                    </a:cubicBezTo>
                    <a:cubicBezTo>
                      <a:pt x="360" y="221"/>
                      <a:pt x="380" y="227"/>
                      <a:pt x="399" y="238"/>
                    </a:cubicBezTo>
                    <a:cubicBezTo>
                      <a:pt x="419" y="248"/>
                      <a:pt x="439" y="263"/>
                      <a:pt x="460" y="277"/>
                    </a:cubicBezTo>
                    <a:cubicBezTo>
                      <a:pt x="481" y="292"/>
                      <a:pt x="505" y="308"/>
                      <a:pt x="534" y="316"/>
                    </a:cubicBezTo>
                    <a:cubicBezTo>
                      <a:pt x="561" y="325"/>
                      <a:pt x="595" y="326"/>
                      <a:pt x="624" y="309"/>
                    </a:cubicBezTo>
                    <a:cubicBezTo>
                      <a:pt x="687" y="271"/>
                      <a:pt x="667" y="184"/>
                      <a:pt x="63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1079" name="Google Shape;1079;p78"/>
              <p:cNvSpPr/>
              <p:nvPr/>
            </p:nvSpPr>
            <p:spPr>
              <a:xfrm>
                <a:off x="3530880" y="3283920"/>
                <a:ext cx="239400" cy="116280"/>
              </a:xfrm>
              <a:custGeom>
                <a:avLst/>
                <a:gdLst/>
                <a:ahLst/>
                <a:cxnLst/>
                <a:rect l="l" t="t" r="r" b="b"/>
                <a:pathLst>
                  <a:path w="665" h="323" extrusionOk="0">
                    <a:moveTo>
                      <a:pt x="567" y="5"/>
                    </a:moveTo>
                    <a:cubicBezTo>
                      <a:pt x="533" y="-5"/>
                      <a:pt x="496" y="-2"/>
                      <a:pt x="463" y="13"/>
                    </a:cubicBezTo>
                    <a:cubicBezTo>
                      <a:pt x="430" y="28"/>
                      <a:pt x="406" y="55"/>
                      <a:pt x="391" y="83"/>
                    </a:cubicBezTo>
                    <a:cubicBezTo>
                      <a:pt x="376" y="111"/>
                      <a:pt x="370" y="141"/>
                      <a:pt x="371" y="167"/>
                    </a:cubicBezTo>
                    <a:cubicBezTo>
                      <a:pt x="371" y="189"/>
                      <a:pt x="377" y="208"/>
                      <a:pt x="383" y="224"/>
                    </a:cubicBezTo>
                    <a:cubicBezTo>
                      <a:pt x="368" y="214"/>
                      <a:pt x="348" y="206"/>
                      <a:pt x="324" y="204"/>
                    </a:cubicBezTo>
                    <a:cubicBezTo>
                      <a:pt x="302" y="203"/>
                      <a:pt x="279" y="208"/>
                      <a:pt x="257" y="218"/>
                    </a:cubicBezTo>
                    <a:cubicBezTo>
                      <a:pt x="246" y="223"/>
                      <a:pt x="201" y="249"/>
                      <a:pt x="192" y="255"/>
                    </a:cubicBezTo>
                    <a:cubicBezTo>
                      <a:pt x="181" y="261"/>
                      <a:pt x="171" y="267"/>
                      <a:pt x="160" y="273"/>
                    </a:cubicBezTo>
                    <a:cubicBezTo>
                      <a:pt x="142" y="278"/>
                      <a:pt x="121" y="280"/>
                      <a:pt x="99" y="275"/>
                    </a:cubicBezTo>
                    <a:cubicBezTo>
                      <a:pt x="87" y="273"/>
                      <a:pt x="74" y="268"/>
                      <a:pt x="65" y="259"/>
                    </a:cubicBezTo>
                    <a:cubicBezTo>
                      <a:pt x="55" y="250"/>
                      <a:pt x="52" y="236"/>
                      <a:pt x="57" y="224"/>
                    </a:cubicBezTo>
                    <a:cubicBezTo>
                      <a:pt x="62" y="211"/>
                      <a:pt x="73" y="203"/>
                      <a:pt x="83" y="197"/>
                    </a:cubicBezTo>
                    <a:cubicBezTo>
                      <a:pt x="93" y="191"/>
                      <a:pt x="104" y="187"/>
                      <a:pt x="114" y="184"/>
                    </a:cubicBezTo>
                    <a:cubicBezTo>
                      <a:pt x="133" y="179"/>
                      <a:pt x="149" y="179"/>
                      <a:pt x="162" y="180"/>
                    </a:cubicBezTo>
                    <a:cubicBezTo>
                      <a:pt x="175" y="181"/>
                      <a:pt x="184" y="183"/>
                      <a:pt x="190" y="185"/>
                    </a:cubicBezTo>
                    <a:cubicBezTo>
                      <a:pt x="195" y="186"/>
                      <a:pt x="198" y="187"/>
                      <a:pt x="198" y="187"/>
                    </a:cubicBezTo>
                    <a:cubicBezTo>
                      <a:pt x="198" y="187"/>
                      <a:pt x="196" y="186"/>
                      <a:pt x="191" y="183"/>
                    </a:cubicBezTo>
                    <a:cubicBezTo>
                      <a:pt x="195" y="185"/>
                      <a:pt x="198" y="186"/>
                      <a:pt x="198" y="186"/>
                    </a:cubicBezTo>
                    <a:cubicBezTo>
                      <a:pt x="198" y="186"/>
                      <a:pt x="194" y="182"/>
                      <a:pt x="184" y="175"/>
                    </a:cubicBezTo>
                    <a:cubicBezTo>
                      <a:pt x="174" y="168"/>
                      <a:pt x="159" y="157"/>
                      <a:pt x="135" y="149"/>
                    </a:cubicBezTo>
                    <a:cubicBezTo>
                      <a:pt x="123" y="145"/>
                      <a:pt x="108" y="141"/>
                      <a:pt x="91" y="142"/>
                    </a:cubicBezTo>
                    <a:cubicBezTo>
                      <a:pt x="74" y="142"/>
                      <a:pt x="54" y="147"/>
                      <a:pt x="35" y="160"/>
                    </a:cubicBezTo>
                    <a:cubicBezTo>
                      <a:pt x="-2" y="184"/>
                      <a:pt x="-23" y="271"/>
                      <a:pt x="41" y="309"/>
                    </a:cubicBezTo>
                    <a:cubicBezTo>
                      <a:pt x="70" y="326"/>
                      <a:pt x="103" y="325"/>
                      <a:pt x="131" y="316"/>
                    </a:cubicBezTo>
                    <a:cubicBezTo>
                      <a:pt x="159" y="308"/>
                      <a:pt x="183" y="292"/>
                      <a:pt x="205" y="277"/>
                    </a:cubicBezTo>
                    <a:cubicBezTo>
                      <a:pt x="226" y="263"/>
                      <a:pt x="246" y="248"/>
                      <a:pt x="265" y="238"/>
                    </a:cubicBezTo>
                    <a:cubicBezTo>
                      <a:pt x="285" y="227"/>
                      <a:pt x="305" y="221"/>
                      <a:pt x="324" y="220"/>
                    </a:cubicBezTo>
                    <a:cubicBezTo>
                      <a:pt x="350" y="219"/>
                      <a:pt x="372" y="227"/>
                      <a:pt x="389" y="238"/>
                    </a:cubicBezTo>
                    <a:cubicBezTo>
                      <a:pt x="399" y="256"/>
                      <a:pt x="411" y="269"/>
                      <a:pt x="422" y="278"/>
                    </a:cubicBezTo>
                    <a:cubicBezTo>
                      <a:pt x="447" y="298"/>
                      <a:pt x="469" y="302"/>
                      <a:pt x="483" y="303"/>
                    </a:cubicBezTo>
                    <a:cubicBezTo>
                      <a:pt x="490" y="304"/>
                      <a:pt x="495" y="303"/>
                      <a:pt x="498" y="303"/>
                    </a:cubicBezTo>
                    <a:cubicBezTo>
                      <a:pt x="501" y="303"/>
                      <a:pt x="503" y="302"/>
                      <a:pt x="503" y="302"/>
                    </a:cubicBezTo>
                    <a:cubicBezTo>
                      <a:pt x="503" y="302"/>
                      <a:pt x="501" y="302"/>
                      <a:pt x="498" y="302"/>
                    </a:cubicBezTo>
                    <a:cubicBezTo>
                      <a:pt x="495" y="301"/>
                      <a:pt x="490" y="300"/>
                      <a:pt x="484" y="298"/>
                    </a:cubicBezTo>
                    <a:cubicBezTo>
                      <a:pt x="471" y="294"/>
                      <a:pt x="452" y="287"/>
                      <a:pt x="432" y="266"/>
                    </a:cubicBezTo>
                    <a:cubicBezTo>
                      <a:pt x="412" y="247"/>
                      <a:pt x="399" y="212"/>
                      <a:pt x="400" y="167"/>
                    </a:cubicBezTo>
                    <a:cubicBezTo>
                      <a:pt x="400" y="145"/>
                      <a:pt x="407" y="121"/>
                      <a:pt x="419" y="98"/>
                    </a:cubicBezTo>
                    <a:cubicBezTo>
                      <a:pt x="432" y="75"/>
                      <a:pt x="448" y="59"/>
                      <a:pt x="475" y="46"/>
                    </a:cubicBezTo>
                    <a:cubicBezTo>
                      <a:pt x="502" y="34"/>
                      <a:pt x="532" y="31"/>
                      <a:pt x="560" y="39"/>
                    </a:cubicBezTo>
                    <a:cubicBezTo>
                      <a:pt x="587" y="46"/>
                      <a:pt x="607" y="59"/>
                      <a:pt x="622" y="82"/>
                    </a:cubicBezTo>
                    <a:cubicBezTo>
                      <a:pt x="637" y="105"/>
                      <a:pt x="642" y="134"/>
                      <a:pt x="637" y="159"/>
                    </a:cubicBezTo>
                    <a:cubicBezTo>
                      <a:pt x="631" y="183"/>
                      <a:pt x="619" y="200"/>
                      <a:pt x="601" y="212"/>
                    </a:cubicBezTo>
                    <a:cubicBezTo>
                      <a:pt x="590" y="220"/>
                      <a:pt x="578" y="228"/>
                      <a:pt x="566" y="230"/>
                    </a:cubicBezTo>
                    <a:cubicBezTo>
                      <a:pt x="577" y="223"/>
                      <a:pt x="584" y="211"/>
                      <a:pt x="584" y="197"/>
                    </a:cubicBezTo>
                    <a:cubicBezTo>
                      <a:pt x="584" y="174"/>
                      <a:pt x="566" y="157"/>
                      <a:pt x="544" y="157"/>
                    </a:cubicBezTo>
                    <a:cubicBezTo>
                      <a:pt x="522" y="157"/>
                      <a:pt x="504" y="174"/>
                      <a:pt x="504" y="197"/>
                    </a:cubicBezTo>
                    <a:cubicBezTo>
                      <a:pt x="504" y="202"/>
                      <a:pt x="505" y="208"/>
                      <a:pt x="507" y="213"/>
                    </a:cubicBezTo>
                    <a:cubicBezTo>
                      <a:pt x="513" y="226"/>
                      <a:pt x="526" y="236"/>
                      <a:pt x="542" y="240"/>
                    </a:cubicBezTo>
                    <a:cubicBezTo>
                      <a:pt x="562" y="245"/>
                      <a:pt x="586" y="243"/>
                      <a:pt x="608" y="230"/>
                    </a:cubicBezTo>
                    <a:cubicBezTo>
                      <a:pt x="630" y="218"/>
                      <a:pt x="651" y="195"/>
                      <a:pt x="660" y="165"/>
                    </a:cubicBezTo>
                    <a:cubicBezTo>
                      <a:pt x="670" y="134"/>
                      <a:pt x="665" y="97"/>
                      <a:pt x="647" y="67"/>
                    </a:cubicBezTo>
                    <a:cubicBezTo>
                      <a:pt x="630" y="37"/>
                      <a:pt x="600" y="15"/>
                      <a:pt x="567" y="5"/>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sp>
        <p:nvSpPr>
          <p:cNvPr id="3" name="Title 2"/>
          <p:cNvSpPr/>
          <p:nvPr>
            <p:ph type="title"/>
          </p:nvPr>
        </p:nvSpPr>
        <p:spPr/>
        <p:txBody>
          <a:bodyPr/>
          <a:p>
            <a:endParaRPr lang="en-US"/>
          </a:p>
        </p:txBody>
      </p:sp>
      <p:pic>
        <p:nvPicPr>
          <p:cNvPr id="109" name="Picture Placeholder 108"/>
          <p:cNvPicPr>
            <a:picLocks noChangeAspect="1"/>
          </p:cNvPicPr>
          <p:nvPr>
            <p:ph type="pic" idx="2"/>
          </p:nvPr>
        </p:nvPicPr>
        <p:blipFill>
          <a:blip r:embed="rId1"/>
          <a:stretch>
            <a:fillRect/>
          </a:stretch>
        </p:blipFill>
        <p:spPr>
          <a:xfrm>
            <a:off x="971550" y="483870"/>
            <a:ext cx="7073900" cy="4262120"/>
          </a:xfrm>
          <a:prstGeom prst="rect">
            <a:avLst/>
          </a:prstGeom>
          <a:noFill/>
          <a:ln w="9525">
            <a:noFill/>
          </a:ln>
        </p:spPr>
      </p:pic>
      <p:sp>
        <p:nvSpPr>
          <p:cNvPr id="608" name="Google Shape;608;p58"/>
          <p:cNvSpPr/>
          <p:nvPr/>
        </p:nvSpPr>
        <p:spPr>
          <a:xfrm>
            <a:off x="-1548954" y="-189279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 name="Google Shape;608;p58"/>
          <p:cNvSpPr/>
          <p:nvPr/>
        </p:nvSpPr>
        <p:spPr>
          <a:xfrm>
            <a:off x="-5941249" y="4156215"/>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607" name="Google Shape;607;p58"/>
          <p:cNvSpPr/>
          <p:nvPr/>
        </p:nvSpPr>
        <p:spPr>
          <a:xfrm flipH="1">
            <a:off x="6515446" y="-1244550"/>
            <a:ext cx="9307346" cy="2644273"/>
          </a:xfrm>
          <a:custGeom>
            <a:avLst/>
            <a:gdLst/>
            <a:ahLst/>
            <a:cxnLst/>
            <a:rect l="l" t="t" r="r" b="b"/>
            <a:pathLst>
              <a:path w="5755" h="1635" extrusionOk="0">
                <a:moveTo>
                  <a:pt x="4997" y="1283"/>
                </a:moveTo>
                <a:cubicBezTo>
                  <a:pt x="4982" y="1296"/>
                  <a:pt x="4974" y="1312"/>
                  <a:pt x="4972" y="1332"/>
                </a:cubicBezTo>
                <a:cubicBezTo>
                  <a:pt x="4972" y="1334"/>
                  <a:pt x="4964" y="1337"/>
                  <a:pt x="4961" y="1336"/>
                </a:cubicBezTo>
                <a:cubicBezTo>
                  <a:pt x="4929" y="1324"/>
                  <a:pt x="4895" y="1314"/>
                  <a:pt x="4864" y="1296"/>
                </a:cubicBezTo>
                <a:cubicBezTo>
                  <a:pt x="4860" y="1294"/>
                  <a:pt x="4861" y="1291"/>
                  <a:pt x="4865" y="1287"/>
                </a:cubicBezTo>
                <a:cubicBezTo>
                  <a:pt x="4888" y="1268"/>
                  <a:pt x="4909" y="1260"/>
                  <a:pt x="4933" y="1261"/>
                </a:cubicBezTo>
                <a:cubicBezTo>
                  <a:pt x="4956" y="1256"/>
                  <a:pt x="4971" y="1278"/>
                  <a:pt x="4994" y="1275"/>
                </a:cubicBezTo>
                <a:cubicBezTo>
                  <a:pt x="4999" y="1274"/>
                  <a:pt x="5001" y="1279"/>
                  <a:pt x="4997" y="1283"/>
                </a:cubicBezTo>
                <a:moveTo>
                  <a:pt x="4802" y="1310"/>
                </a:moveTo>
                <a:cubicBezTo>
                  <a:pt x="4797" y="1317"/>
                  <a:pt x="4794" y="1325"/>
                  <a:pt x="4790" y="1332"/>
                </a:cubicBezTo>
                <a:cubicBezTo>
                  <a:pt x="4786" y="1339"/>
                  <a:pt x="4779" y="1337"/>
                  <a:pt x="4773" y="1335"/>
                </a:cubicBezTo>
                <a:cubicBezTo>
                  <a:pt x="4766" y="1331"/>
                  <a:pt x="4767" y="1323"/>
                  <a:pt x="4770" y="1318"/>
                </a:cubicBezTo>
                <a:cubicBezTo>
                  <a:pt x="4775" y="1309"/>
                  <a:pt x="4782" y="1301"/>
                  <a:pt x="4793" y="1300"/>
                </a:cubicBezTo>
                <a:cubicBezTo>
                  <a:pt x="4796" y="1300"/>
                  <a:pt x="4798" y="1300"/>
                  <a:pt x="4800" y="1301"/>
                </a:cubicBezTo>
                <a:cubicBezTo>
                  <a:pt x="4806" y="1303"/>
                  <a:pt x="4806" y="1305"/>
                  <a:pt x="4802" y="1310"/>
                </a:cubicBezTo>
                <a:moveTo>
                  <a:pt x="4749" y="1310"/>
                </a:moveTo>
                <a:cubicBezTo>
                  <a:pt x="4743" y="1315"/>
                  <a:pt x="4736" y="1324"/>
                  <a:pt x="4730" y="1324"/>
                </a:cubicBezTo>
                <a:cubicBezTo>
                  <a:pt x="4706" y="1326"/>
                  <a:pt x="4683" y="1325"/>
                  <a:pt x="4660" y="1324"/>
                </a:cubicBezTo>
                <a:cubicBezTo>
                  <a:pt x="4655" y="1324"/>
                  <a:pt x="4649" y="1314"/>
                  <a:pt x="4652" y="1309"/>
                </a:cubicBezTo>
                <a:cubicBezTo>
                  <a:pt x="4653" y="1306"/>
                  <a:pt x="4656" y="1301"/>
                  <a:pt x="4659" y="1301"/>
                </a:cubicBezTo>
                <a:cubicBezTo>
                  <a:pt x="4674" y="1300"/>
                  <a:pt x="4689" y="1300"/>
                  <a:pt x="4704" y="1300"/>
                </a:cubicBezTo>
                <a:cubicBezTo>
                  <a:pt x="4704" y="1300"/>
                  <a:pt x="4704" y="1299"/>
                  <a:pt x="4704" y="1298"/>
                </a:cubicBezTo>
                <a:cubicBezTo>
                  <a:pt x="4718" y="1299"/>
                  <a:pt x="4733" y="1300"/>
                  <a:pt x="4748" y="1301"/>
                </a:cubicBezTo>
                <a:cubicBezTo>
                  <a:pt x="4750" y="1302"/>
                  <a:pt x="4752" y="1303"/>
                  <a:pt x="4753" y="1305"/>
                </a:cubicBezTo>
                <a:cubicBezTo>
                  <a:pt x="4753" y="1306"/>
                  <a:pt x="4751" y="1309"/>
                  <a:pt x="4749" y="1310"/>
                </a:cubicBezTo>
                <a:moveTo>
                  <a:pt x="4625" y="1324"/>
                </a:moveTo>
                <a:cubicBezTo>
                  <a:pt x="4619" y="1325"/>
                  <a:pt x="4613" y="1325"/>
                  <a:pt x="4606" y="1325"/>
                </a:cubicBezTo>
                <a:lnTo>
                  <a:pt x="4606" y="1323"/>
                </a:lnTo>
                <a:cubicBezTo>
                  <a:pt x="4598" y="1323"/>
                  <a:pt x="4590" y="1324"/>
                  <a:pt x="4581" y="1323"/>
                </a:cubicBezTo>
                <a:cubicBezTo>
                  <a:pt x="4580" y="1323"/>
                  <a:pt x="4576" y="1321"/>
                  <a:pt x="4576" y="1320"/>
                </a:cubicBezTo>
                <a:cubicBezTo>
                  <a:pt x="4578" y="1317"/>
                  <a:pt x="4579" y="1313"/>
                  <a:pt x="4582" y="1310"/>
                </a:cubicBezTo>
                <a:cubicBezTo>
                  <a:pt x="4589" y="1303"/>
                  <a:pt x="4597" y="1296"/>
                  <a:pt x="4609" y="1304"/>
                </a:cubicBezTo>
                <a:cubicBezTo>
                  <a:pt x="4614" y="1307"/>
                  <a:pt x="4620" y="1309"/>
                  <a:pt x="4625" y="1312"/>
                </a:cubicBezTo>
                <a:cubicBezTo>
                  <a:pt x="4629" y="1314"/>
                  <a:pt x="4632" y="1316"/>
                  <a:pt x="4635" y="1318"/>
                </a:cubicBezTo>
                <a:cubicBezTo>
                  <a:pt x="4632" y="1321"/>
                  <a:pt x="4629" y="1324"/>
                  <a:pt x="4625" y="1324"/>
                </a:cubicBezTo>
                <a:moveTo>
                  <a:pt x="4568" y="1061"/>
                </a:moveTo>
                <a:cubicBezTo>
                  <a:pt x="4568" y="1062"/>
                  <a:pt x="4564" y="1061"/>
                  <a:pt x="4564" y="1061"/>
                </a:cubicBezTo>
                <a:cubicBezTo>
                  <a:pt x="4562" y="1054"/>
                  <a:pt x="4567" y="1053"/>
                  <a:pt x="4571" y="1053"/>
                </a:cubicBezTo>
                <a:cubicBezTo>
                  <a:pt x="4572" y="1052"/>
                  <a:pt x="4572" y="1052"/>
                  <a:pt x="4572" y="1051"/>
                </a:cubicBezTo>
                <a:lnTo>
                  <a:pt x="4573" y="1053"/>
                </a:lnTo>
                <a:cubicBezTo>
                  <a:pt x="4573" y="1053"/>
                  <a:pt x="4572" y="1053"/>
                  <a:pt x="4571" y="1053"/>
                </a:cubicBezTo>
                <a:cubicBezTo>
                  <a:pt x="4570" y="1056"/>
                  <a:pt x="4569" y="1059"/>
                  <a:pt x="4568" y="1061"/>
                </a:cubicBezTo>
                <a:moveTo>
                  <a:pt x="4363" y="171"/>
                </a:moveTo>
                <a:cubicBezTo>
                  <a:pt x="4362" y="177"/>
                  <a:pt x="4358" y="180"/>
                  <a:pt x="4351" y="179"/>
                </a:cubicBezTo>
                <a:cubicBezTo>
                  <a:pt x="4344" y="178"/>
                  <a:pt x="4339" y="177"/>
                  <a:pt x="4339" y="169"/>
                </a:cubicBezTo>
                <a:cubicBezTo>
                  <a:pt x="4340" y="160"/>
                  <a:pt x="4347" y="154"/>
                  <a:pt x="4355" y="157"/>
                </a:cubicBezTo>
                <a:cubicBezTo>
                  <a:pt x="4361" y="159"/>
                  <a:pt x="4365" y="164"/>
                  <a:pt x="4363" y="171"/>
                </a:cubicBezTo>
                <a:moveTo>
                  <a:pt x="3832" y="116"/>
                </a:moveTo>
                <a:lnTo>
                  <a:pt x="3832" y="117"/>
                </a:lnTo>
                <a:lnTo>
                  <a:pt x="3831" y="117"/>
                </a:lnTo>
                <a:cubicBezTo>
                  <a:pt x="3830" y="127"/>
                  <a:pt x="3830" y="138"/>
                  <a:pt x="3829" y="147"/>
                </a:cubicBezTo>
                <a:cubicBezTo>
                  <a:pt x="3828" y="154"/>
                  <a:pt x="3825" y="153"/>
                  <a:pt x="3820" y="149"/>
                </a:cubicBezTo>
                <a:cubicBezTo>
                  <a:pt x="3806" y="139"/>
                  <a:pt x="3805" y="136"/>
                  <a:pt x="3816" y="126"/>
                </a:cubicBezTo>
                <a:cubicBezTo>
                  <a:pt x="3821" y="122"/>
                  <a:pt x="3826" y="120"/>
                  <a:pt x="3831" y="117"/>
                </a:cubicBezTo>
                <a:lnTo>
                  <a:pt x="3831" y="116"/>
                </a:lnTo>
                <a:lnTo>
                  <a:pt x="3832" y="116"/>
                </a:lnTo>
                <a:cubicBezTo>
                  <a:pt x="3834" y="99"/>
                  <a:pt x="3847" y="104"/>
                  <a:pt x="3857" y="104"/>
                </a:cubicBezTo>
                <a:cubicBezTo>
                  <a:pt x="3857" y="103"/>
                  <a:pt x="3857" y="103"/>
                  <a:pt x="3857" y="103"/>
                </a:cubicBezTo>
                <a:lnTo>
                  <a:pt x="3858" y="104"/>
                </a:lnTo>
                <a:lnTo>
                  <a:pt x="3857" y="104"/>
                </a:lnTo>
                <a:cubicBezTo>
                  <a:pt x="3855" y="121"/>
                  <a:pt x="3842" y="115"/>
                  <a:pt x="3832" y="116"/>
                </a:cubicBezTo>
                <a:moveTo>
                  <a:pt x="3768" y="154"/>
                </a:moveTo>
                <a:cubicBezTo>
                  <a:pt x="3765" y="154"/>
                  <a:pt x="3759" y="152"/>
                  <a:pt x="3758" y="150"/>
                </a:cubicBezTo>
                <a:cubicBezTo>
                  <a:pt x="3757" y="142"/>
                  <a:pt x="3764" y="144"/>
                  <a:pt x="3769" y="143"/>
                </a:cubicBezTo>
                <a:cubicBezTo>
                  <a:pt x="3772" y="145"/>
                  <a:pt x="3775" y="147"/>
                  <a:pt x="3778" y="149"/>
                </a:cubicBezTo>
                <a:cubicBezTo>
                  <a:pt x="3775" y="151"/>
                  <a:pt x="3772" y="154"/>
                  <a:pt x="3768" y="154"/>
                </a:cubicBezTo>
                <a:moveTo>
                  <a:pt x="3739" y="149"/>
                </a:moveTo>
                <a:cubicBezTo>
                  <a:pt x="3738" y="149"/>
                  <a:pt x="3737" y="150"/>
                  <a:pt x="3736" y="151"/>
                </a:cubicBezTo>
                <a:cubicBezTo>
                  <a:pt x="3735" y="152"/>
                  <a:pt x="3735" y="153"/>
                  <a:pt x="3734" y="153"/>
                </a:cubicBezTo>
                <a:cubicBezTo>
                  <a:pt x="3728" y="149"/>
                  <a:pt x="3728" y="146"/>
                  <a:pt x="3735" y="144"/>
                </a:cubicBezTo>
                <a:cubicBezTo>
                  <a:pt x="3736" y="146"/>
                  <a:pt x="3738" y="147"/>
                  <a:pt x="3739" y="149"/>
                </a:cubicBezTo>
                <a:moveTo>
                  <a:pt x="3421" y="127"/>
                </a:moveTo>
                <a:cubicBezTo>
                  <a:pt x="3417" y="128"/>
                  <a:pt x="3413" y="129"/>
                  <a:pt x="3409" y="129"/>
                </a:cubicBezTo>
                <a:cubicBezTo>
                  <a:pt x="3402" y="129"/>
                  <a:pt x="3396" y="128"/>
                  <a:pt x="3389" y="128"/>
                </a:cubicBezTo>
                <a:lnTo>
                  <a:pt x="3389" y="129"/>
                </a:lnTo>
                <a:cubicBezTo>
                  <a:pt x="3378" y="128"/>
                  <a:pt x="3368" y="127"/>
                  <a:pt x="3357" y="126"/>
                </a:cubicBezTo>
                <a:cubicBezTo>
                  <a:pt x="3355" y="125"/>
                  <a:pt x="3352" y="119"/>
                  <a:pt x="3352" y="115"/>
                </a:cubicBezTo>
                <a:cubicBezTo>
                  <a:pt x="3352" y="112"/>
                  <a:pt x="3355" y="109"/>
                  <a:pt x="3357" y="105"/>
                </a:cubicBezTo>
                <a:cubicBezTo>
                  <a:pt x="3375" y="124"/>
                  <a:pt x="3397" y="115"/>
                  <a:pt x="3418" y="117"/>
                </a:cubicBezTo>
                <a:cubicBezTo>
                  <a:pt x="3421" y="117"/>
                  <a:pt x="3424" y="121"/>
                  <a:pt x="3426" y="123"/>
                </a:cubicBezTo>
                <a:cubicBezTo>
                  <a:pt x="3425" y="125"/>
                  <a:pt x="3423" y="127"/>
                  <a:pt x="3421" y="127"/>
                </a:cubicBezTo>
                <a:moveTo>
                  <a:pt x="3292" y="113"/>
                </a:moveTo>
                <a:cubicBezTo>
                  <a:pt x="3290" y="113"/>
                  <a:pt x="3289" y="111"/>
                  <a:pt x="3287" y="109"/>
                </a:cubicBezTo>
                <a:cubicBezTo>
                  <a:pt x="3289" y="108"/>
                  <a:pt x="3291" y="105"/>
                  <a:pt x="3292" y="105"/>
                </a:cubicBezTo>
                <a:cubicBezTo>
                  <a:pt x="3294" y="106"/>
                  <a:pt x="3295" y="108"/>
                  <a:pt x="3296" y="110"/>
                </a:cubicBezTo>
                <a:cubicBezTo>
                  <a:pt x="3295" y="111"/>
                  <a:pt x="3293" y="113"/>
                  <a:pt x="3292" y="113"/>
                </a:cubicBezTo>
                <a:moveTo>
                  <a:pt x="3151" y="34"/>
                </a:moveTo>
                <a:cubicBezTo>
                  <a:pt x="3150" y="35"/>
                  <a:pt x="3149" y="36"/>
                  <a:pt x="3148" y="36"/>
                </a:cubicBezTo>
                <a:cubicBezTo>
                  <a:pt x="3137" y="40"/>
                  <a:pt x="3123" y="37"/>
                  <a:pt x="3113" y="47"/>
                </a:cubicBezTo>
                <a:cubicBezTo>
                  <a:pt x="3110" y="50"/>
                  <a:pt x="3096" y="39"/>
                  <a:pt x="3095" y="34"/>
                </a:cubicBezTo>
                <a:cubicBezTo>
                  <a:pt x="3095" y="32"/>
                  <a:pt x="3095" y="30"/>
                  <a:pt x="3096" y="29"/>
                </a:cubicBezTo>
                <a:cubicBezTo>
                  <a:pt x="3114" y="22"/>
                  <a:pt x="3132" y="22"/>
                  <a:pt x="3150" y="28"/>
                </a:cubicBezTo>
                <a:cubicBezTo>
                  <a:pt x="3151" y="29"/>
                  <a:pt x="3151" y="29"/>
                  <a:pt x="3152" y="30"/>
                </a:cubicBezTo>
                <a:cubicBezTo>
                  <a:pt x="3152" y="31"/>
                  <a:pt x="3153" y="32"/>
                  <a:pt x="3153" y="32"/>
                </a:cubicBezTo>
                <a:cubicBezTo>
                  <a:pt x="3152" y="33"/>
                  <a:pt x="3151" y="34"/>
                  <a:pt x="3151" y="34"/>
                </a:cubicBezTo>
                <a:moveTo>
                  <a:pt x="3053" y="25"/>
                </a:moveTo>
                <a:cubicBezTo>
                  <a:pt x="3046" y="26"/>
                  <a:pt x="3040" y="20"/>
                  <a:pt x="3043" y="17"/>
                </a:cubicBezTo>
                <a:cubicBezTo>
                  <a:pt x="3046" y="15"/>
                  <a:pt x="3050" y="13"/>
                  <a:pt x="3053" y="13"/>
                </a:cubicBezTo>
                <a:cubicBezTo>
                  <a:pt x="3055" y="13"/>
                  <a:pt x="3056" y="14"/>
                  <a:pt x="3058" y="15"/>
                </a:cubicBezTo>
                <a:cubicBezTo>
                  <a:pt x="3059" y="17"/>
                  <a:pt x="3061" y="18"/>
                  <a:pt x="3062" y="19"/>
                </a:cubicBezTo>
                <a:lnTo>
                  <a:pt x="3062" y="19"/>
                </a:lnTo>
                <a:lnTo>
                  <a:pt x="3062" y="19"/>
                </a:lnTo>
                <a:cubicBezTo>
                  <a:pt x="3059" y="21"/>
                  <a:pt x="3057" y="24"/>
                  <a:pt x="3053" y="25"/>
                </a:cubicBezTo>
                <a:moveTo>
                  <a:pt x="3019" y="114"/>
                </a:moveTo>
                <a:cubicBezTo>
                  <a:pt x="3014" y="116"/>
                  <a:pt x="3008" y="118"/>
                  <a:pt x="3004" y="111"/>
                </a:cubicBezTo>
                <a:cubicBezTo>
                  <a:pt x="3003" y="110"/>
                  <a:pt x="3003" y="108"/>
                  <a:pt x="3004" y="108"/>
                </a:cubicBezTo>
                <a:cubicBezTo>
                  <a:pt x="3007" y="106"/>
                  <a:pt x="3011" y="105"/>
                  <a:pt x="3014" y="104"/>
                </a:cubicBezTo>
                <a:lnTo>
                  <a:pt x="3014" y="104"/>
                </a:lnTo>
                <a:cubicBezTo>
                  <a:pt x="3018" y="106"/>
                  <a:pt x="3021" y="108"/>
                  <a:pt x="3024" y="110"/>
                </a:cubicBezTo>
                <a:cubicBezTo>
                  <a:pt x="3022" y="111"/>
                  <a:pt x="3021" y="113"/>
                  <a:pt x="3019" y="114"/>
                </a:cubicBezTo>
                <a:moveTo>
                  <a:pt x="2929" y="307"/>
                </a:moveTo>
                <a:cubicBezTo>
                  <a:pt x="2920" y="312"/>
                  <a:pt x="2909" y="313"/>
                  <a:pt x="2901" y="306"/>
                </a:cubicBezTo>
                <a:cubicBezTo>
                  <a:pt x="2898" y="304"/>
                  <a:pt x="2896" y="294"/>
                  <a:pt x="2899" y="291"/>
                </a:cubicBezTo>
                <a:cubicBezTo>
                  <a:pt x="2906" y="283"/>
                  <a:pt x="2923" y="284"/>
                  <a:pt x="2932" y="291"/>
                </a:cubicBezTo>
                <a:cubicBezTo>
                  <a:pt x="2933" y="292"/>
                  <a:pt x="2933" y="293"/>
                  <a:pt x="2933" y="294"/>
                </a:cubicBezTo>
                <a:cubicBezTo>
                  <a:pt x="2933" y="295"/>
                  <a:pt x="2933" y="296"/>
                  <a:pt x="2933" y="297"/>
                </a:cubicBezTo>
                <a:cubicBezTo>
                  <a:pt x="2932" y="300"/>
                  <a:pt x="2932" y="305"/>
                  <a:pt x="2929" y="307"/>
                </a:cubicBezTo>
                <a:moveTo>
                  <a:pt x="2916" y="93"/>
                </a:moveTo>
                <a:cubicBezTo>
                  <a:pt x="2918" y="95"/>
                  <a:pt x="2919" y="96"/>
                  <a:pt x="2920" y="97"/>
                </a:cubicBezTo>
                <a:cubicBezTo>
                  <a:pt x="2919" y="98"/>
                  <a:pt x="2917" y="99"/>
                  <a:pt x="2916" y="100"/>
                </a:cubicBezTo>
                <a:cubicBezTo>
                  <a:pt x="2915" y="100"/>
                  <a:pt x="2913" y="99"/>
                  <a:pt x="2912" y="98"/>
                </a:cubicBezTo>
                <a:cubicBezTo>
                  <a:pt x="2913" y="97"/>
                  <a:pt x="2915" y="95"/>
                  <a:pt x="2916" y="93"/>
                </a:cubicBezTo>
                <a:moveTo>
                  <a:pt x="2806" y="102"/>
                </a:moveTo>
                <a:cubicBezTo>
                  <a:pt x="2802" y="102"/>
                  <a:pt x="2799" y="99"/>
                  <a:pt x="2795" y="98"/>
                </a:cubicBezTo>
                <a:cubicBezTo>
                  <a:pt x="2797" y="96"/>
                  <a:pt x="2800" y="92"/>
                  <a:pt x="2803" y="92"/>
                </a:cubicBezTo>
                <a:cubicBezTo>
                  <a:pt x="2806" y="91"/>
                  <a:pt x="2810" y="94"/>
                  <a:pt x="2814" y="96"/>
                </a:cubicBezTo>
                <a:cubicBezTo>
                  <a:pt x="2811" y="98"/>
                  <a:pt x="2809" y="102"/>
                  <a:pt x="2806" y="102"/>
                </a:cubicBezTo>
                <a:moveTo>
                  <a:pt x="2786" y="283"/>
                </a:moveTo>
                <a:cubicBezTo>
                  <a:pt x="2785" y="282"/>
                  <a:pt x="2784" y="282"/>
                  <a:pt x="2784" y="282"/>
                </a:cubicBezTo>
                <a:cubicBezTo>
                  <a:pt x="2783" y="281"/>
                  <a:pt x="2783" y="281"/>
                  <a:pt x="2782" y="281"/>
                </a:cubicBezTo>
                <a:cubicBezTo>
                  <a:pt x="2783" y="279"/>
                  <a:pt x="2785" y="277"/>
                  <a:pt x="2786" y="275"/>
                </a:cubicBezTo>
                <a:cubicBezTo>
                  <a:pt x="2787" y="276"/>
                  <a:pt x="2788" y="278"/>
                  <a:pt x="2790" y="279"/>
                </a:cubicBezTo>
                <a:cubicBezTo>
                  <a:pt x="2788" y="280"/>
                  <a:pt x="2787" y="281"/>
                  <a:pt x="2786" y="283"/>
                </a:cubicBezTo>
                <a:moveTo>
                  <a:pt x="2738" y="648"/>
                </a:moveTo>
                <a:cubicBezTo>
                  <a:pt x="2735" y="648"/>
                  <a:pt x="2733" y="644"/>
                  <a:pt x="2731" y="641"/>
                </a:cubicBezTo>
                <a:cubicBezTo>
                  <a:pt x="2735" y="640"/>
                  <a:pt x="2738" y="637"/>
                  <a:pt x="2742" y="638"/>
                </a:cubicBezTo>
                <a:cubicBezTo>
                  <a:pt x="2745" y="638"/>
                  <a:pt x="2747" y="642"/>
                  <a:pt x="2750" y="644"/>
                </a:cubicBezTo>
                <a:cubicBezTo>
                  <a:pt x="2746" y="646"/>
                  <a:pt x="2742" y="648"/>
                  <a:pt x="2738" y="648"/>
                </a:cubicBezTo>
                <a:moveTo>
                  <a:pt x="2690" y="661"/>
                </a:moveTo>
                <a:cubicBezTo>
                  <a:pt x="2684" y="663"/>
                  <a:pt x="2677" y="662"/>
                  <a:pt x="2671" y="662"/>
                </a:cubicBezTo>
                <a:lnTo>
                  <a:pt x="2671" y="662"/>
                </a:lnTo>
                <a:cubicBezTo>
                  <a:pt x="2667" y="662"/>
                  <a:pt x="2663" y="663"/>
                  <a:pt x="2659" y="662"/>
                </a:cubicBezTo>
                <a:cubicBezTo>
                  <a:pt x="2656" y="661"/>
                  <a:pt x="2654" y="657"/>
                  <a:pt x="2652" y="654"/>
                </a:cubicBezTo>
                <a:cubicBezTo>
                  <a:pt x="2652" y="654"/>
                  <a:pt x="2654" y="651"/>
                  <a:pt x="2655" y="649"/>
                </a:cubicBezTo>
                <a:cubicBezTo>
                  <a:pt x="2663" y="638"/>
                  <a:pt x="2674" y="635"/>
                  <a:pt x="2688" y="637"/>
                </a:cubicBezTo>
                <a:cubicBezTo>
                  <a:pt x="2694" y="638"/>
                  <a:pt x="2698" y="641"/>
                  <a:pt x="2699" y="649"/>
                </a:cubicBezTo>
                <a:cubicBezTo>
                  <a:pt x="2701" y="657"/>
                  <a:pt x="2695" y="660"/>
                  <a:pt x="2690" y="661"/>
                </a:cubicBezTo>
                <a:moveTo>
                  <a:pt x="2666" y="277"/>
                </a:moveTo>
                <a:cubicBezTo>
                  <a:pt x="2666" y="276"/>
                  <a:pt x="2673" y="277"/>
                  <a:pt x="2675" y="279"/>
                </a:cubicBezTo>
                <a:cubicBezTo>
                  <a:pt x="2679" y="283"/>
                  <a:pt x="2683" y="288"/>
                  <a:pt x="2687" y="292"/>
                </a:cubicBezTo>
                <a:cubicBezTo>
                  <a:pt x="2685" y="294"/>
                  <a:pt x="2683" y="295"/>
                  <a:pt x="2681" y="296"/>
                </a:cubicBezTo>
                <a:cubicBezTo>
                  <a:pt x="2673" y="300"/>
                  <a:pt x="2665" y="296"/>
                  <a:pt x="2663" y="288"/>
                </a:cubicBezTo>
                <a:cubicBezTo>
                  <a:pt x="2662" y="284"/>
                  <a:pt x="2664" y="280"/>
                  <a:pt x="2666" y="277"/>
                </a:cubicBezTo>
                <a:moveTo>
                  <a:pt x="2635" y="665"/>
                </a:moveTo>
                <a:cubicBezTo>
                  <a:pt x="2634" y="667"/>
                  <a:pt x="2630" y="669"/>
                  <a:pt x="2628" y="671"/>
                </a:cubicBezTo>
                <a:cubicBezTo>
                  <a:pt x="2627" y="671"/>
                  <a:pt x="2624" y="668"/>
                  <a:pt x="2624" y="667"/>
                </a:cubicBezTo>
                <a:cubicBezTo>
                  <a:pt x="2623" y="661"/>
                  <a:pt x="2623" y="656"/>
                  <a:pt x="2623" y="650"/>
                </a:cubicBezTo>
                <a:lnTo>
                  <a:pt x="2622" y="650"/>
                </a:lnTo>
                <a:cubicBezTo>
                  <a:pt x="2622" y="649"/>
                  <a:pt x="2622" y="649"/>
                  <a:pt x="2622" y="648"/>
                </a:cubicBezTo>
                <a:cubicBezTo>
                  <a:pt x="2619" y="647"/>
                  <a:pt x="2615" y="646"/>
                  <a:pt x="2613" y="644"/>
                </a:cubicBezTo>
                <a:cubicBezTo>
                  <a:pt x="2611" y="641"/>
                  <a:pt x="2614" y="638"/>
                  <a:pt x="2618" y="640"/>
                </a:cubicBezTo>
                <a:cubicBezTo>
                  <a:pt x="2620" y="641"/>
                  <a:pt x="2621" y="645"/>
                  <a:pt x="2622" y="648"/>
                </a:cubicBezTo>
                <a:cubicBezTo>
                  <a:pt x="2622" y="648"/>
                  <a:pt x="2623" y="648"/>
                  <a:pt x="2623" y="649"/>
                </a:cubicBezTo>
                <a:lnTo>
                  <a:pt x="2623" y="650"/>
                </a:lnTo>
                <a:cubicBezTo>
                  <a:pt x="2632" y="651"/>
                  <a:pt x="2637" y="656"/>
                  <a:pt x="2635" y="665"/>
                </a:cubicBezTo>
                <a:moveTo>
                  <a:pt x="2553" y="294"/>
                </a:moveTo>
                <a:cubicBezTo>
                  <a:pt x="2551" y="293"/>
                  <a:pt x="2549" y="292"/>
                  <a:pt x="2547" y="291"/>
                </a:cubicBezTo>
                <a:cubicBezTo>
                  <a:pt x="2549" y="289"/>
                  <a:pt x="2550" y="287"/>
                  <a:pt x="2551" y="287"/>
                </a:cubicBezTo>
                <a:cubicBezTo>
                  <a:pt x="2553" y="287"/>
                  <a:pt x="2554" y="290"/>
                  <a:pt x="2555" y="291"/>
                </a:cubicBezTo>
                <a:cubicBezTo>
                  <a:pt x="2554" y="292"/>
                  <a:pt x="2554" y="293"/>
                  <a:pt x="2553" y="294"/>
                </a:cubicBezTo>
                <a:moveTo>
                  <a:pt x="2350" y="282"/>
                </a:moveTo>
                <a:cubicBezTo>
                  <a:pt x="2349" y="284"/>
                  <a:pt x="2347" y="290"/>
                  <a:pt x="2343" y="295"/>
                </a:cubicBezTo>
                <a:cubicBezTo>
                  <a:pt x="2341" y="297"/>
                  <a:pt x="2336" y="297"/>
                  <a:pt x="2332" y="297"/>
                </a:cubicBezTo>
                <a:cubicBezTo>
                  <a:pt x="2326" y="295"/>
                  <a:pt x="2326" y="293"/>
                  <a:pt x="2328" y="288"/>
                </a:cubicBezTo>
                <a:cubicBezTo>
                  <a:pt x="2333" y="281"/>
                  <a:pt x="2336" y="273"/>
                  <a:pt x="2339" y="266"/>
                </a:cubicBezTo>
                <a:cubicBezTo>
                  <a:pt x="2340" y="264"/>
                  <a:pt x="2342" y="263"/>
                  <a:pt x="2343" y="261"/>
                </a:cubicBezTo>
                <a:cubicBezTo>
                  <a:pt x="2346" y="265"/>
                  <a:pt x="2348" y="268"/>
                  <a:pt x="2350" y="272"/>
                </a:cubicBezTo>
                <a:cubicBezTo>
                  <a:pt x="2350" y="274"/>
                  <a:pt x="2350" y="276"/>
                  <a:pt x="2350" y="282"/>
                </a:cubicBezTo>
                <a:moveTo>
                  <a:pt x="2292" y="659"/>
                </a:moveTo>
                <a:lnTo>
                  <a:pt x="2292" y="659"/>
                </a:lnTo>
                <a:lnTo>
                  <a:pt x="2292" y="659"/>
                </a:lnTo>
                <a:cubicBezTo>
                  <a:pt x="2291" y="658"/>
                  <a:pt x="2290" y="657"/>
                  <a:pt x="2288" y="655"/>
                </a:cubicBezTo>
                <a:cubicBezTo>
                  <a:pt x="2287" y="654"/>
                  <a:pt x="2286" y="653"/>
                  <a:pt x="2286" y="651"/>
                </a:cubicBezTo>
                <a:cubicBezTo>
                  <a:pt x="2286" y="648"/>
                  <a:pt x="2289" y="644"/>
                  <a:pt x="2290" y="640"/>
                </a:cubicBezTo>
                <a:cubicBezTo>
                  <a:pt x="2292" y="643"/>
                  <a:pt x="2294" y="646"/>
                  <a:pt x="2296" y="648"/>
                </a:cubicBezTo>
                <a:cubicBezTo>
                  <a:pt x="2295" y="652"/>
                  <a:pt x="2294" y="655"/>
                  <a:pt x="2293" y="658"/>
                </a:cubicBezTo>
                <a:lnTo>
                  <a:pt x="2292" y="659"/>
                </a:lnTo>
                <a:moveTo>
                  <a:pt x="2161" y="269"/>
                </a:moveTo>
                <a:cubicBezTo>
                  <a:pt x="2155" y="267"/>
                  <a:pt x="2156" y="264"/>
                  <a:pt x="2162" y="262"/>
                </a:cubicBezTo>
                <a:cubicBezTo>
                  <a:pt x="2163" y="262"/>
                  <a:pt x="2164" y="264"/>
                  <a:pt x="2166" y="266"/>
                </a:cubicBezTo>
                <a:cubicBezTo>
                  <a:pt x="2164" y="267"/>
                  <a:pt x="2162" y="270"/>
                  <a:pt x="2161" y="269"/>
                </a:cubicBezTo>
                <a:moveTo>
                  <a:pt x="1566" y="137"/>
                </a:moveTo>
                <a:cubicBezTo>
                  <a:pt x="1564" y="139"/>
                  <a:pt x="1563" y="141"/>
                  <a:pt x="1561" y="141"/>
                </a:cubicBezTo>
                <a:cubicBezTo>
                  <a:pt x="1551" y="141"/>
                  <a:pt x="1541" y="141"/>
                  <a:pt x="1531" y="142"/>
                </a:cubicBezTo>
                <a:lnTo>
                  <a:pt x="1531" y="143"/>
                </a:lnTo>
                <a:lnTo>
                  <a:pt x="1530" y="143"/>
                </a:lnTo>
                <a:cubicBezTo>
                  <a:pt x="1530" y="153"/>
                  <a:pt x="1523" y="156"/>
                  <a:pt x="1514" y="154"/>
                </a:cubicBezTo>
                <a:cubicBezTo>
                  <a:pt x="1513" y="154"/>
                  <a:pt x="1512" y="153"/>
                  <a:pt x="1511" y="152"/>
                </a:cubicBezTo>
                <a:cubicBezTo>
                  <a:pt x="1510" y="150"/>
                  <a:pt x="1509" y="149"/>
                  <a:pt x="1508" y="147"/>
                </a:cubicBezTo>
                <a:lnTo>
                  <a:pt x="1508" y="147"/>
                </a:lnTo>
                <a:cubicBezTo>
                  <a:pt x="1508" y="147"/>
                  <a:pt x="1509" y="146"/>
                  <a:pt x="1510" y="145"/>
                </a:cubicBezTo>
                <a:cubicBezTo>
                  <a:pt x="1511" y="144"/>
                  <a:pt x="1512" y="144"/>
                  <a:pt x="1512" y="144"/>
                </a:cubicBezTo>
                <a:cubicBezTo>
                  <a:pt x="1518" y="143"/>
                  <a:pt x="1524" y="143"/>
                  <a:pt x="1530" y="143"/>
                </a:cubicBezTo>
                <a:cubicBezTo>
                  <a:pt x="1530" y="142"/>
                  <a:pt x="1530" y="142"/>
                  <a:pt x="1530" y="142"/>
                </a:cubicBezTo>
                <a:cubicBezTo>
                  <a:pt x="1531" y="142"/>
                  <a:pt x="1531" y="142"/>
                  <a:pt x="1531" y="142"/>
                </a:cubicBezTo>
                <a:cubicBezTo>
                  <a:pt x="1533" y="132"/>
                  <a:pt x="1539" y="129"/>
                  <a:pt x="1548" y="130"/>
                </a:cubicBezTo>
                <a:cubicBezTo>
                  <a:pt x="1553" y="131"/>
                  <a:pt x="1559" y="132"/>
                  <a:pt x="1565" y="134"/>
                </a:cubicBezTo>
                <a:lnTo>
                  <a:pt x="1566" y="137"/>
                </a:lnTo>
                <a:moveTo>
                  <a:pt x="1487" y="151"/>
                </a:moveTo>
                <a:cubicBezTo>
                  <a:pt x="1486" y="152"/>
                  <a:pt x="1486" y="153"/>
                  <a:pt x="1485" y="153"/>
                </a:cubicBezTo>
                <a:cubicBezTo>
                  <a:pt x="1479" y="150"/>
                  <a:pt x="1479" y="147"/>
                  <a:pt x="1486" y="145"/>
                </a:cubicBezTo>
                <a:cubicBezTo>
                  <a:pt x="1487" y="146"/>
                  <a:pt x="1489" y="147"/>
                  <a:pt x="1490" y="149"/>
                </a:cubicBezTo>
                <a:cubicBezTo>
                  <a:pt x="1489" y="149"/>
                  <a:pt x="1488" y="151"/>
                  <a:pt x="1487" y="151"/>
                </a:cubicBezTo>
                <a:moveTo>
                  <a:pt x="1434" y="153"/>
                </a:moveTo>
                <a:cubicBezTo>
                  <a:pt x="1433" y="152"/>
                  <a:pt x="1432" y="151"/>
                  <a:pt x="1430" y="151"/>
                </a:cubicBezTo>
                <a:cubicBezTo>
                  <a:pt x="1432" y="149"/>
                  <a:pt x="1433" y="147"/>
                  <a:pt x="1434" y="145"/>
                </a:cubicBezTo>
                <a:cubicBezTo>
                  <a:pt x="1435" y="146"/>
                  <a:pt x="1437" y="148"/>
                  <a:pt x="1437" y="149"/>
                </a:cubicBezTo>
                <a:cubicBezTo>
                  <a:pt x="1437" y="150"/>
                  <a:pt x="1435" y="151"/>
                  <a:pt x="1434" y="153"/>
                </a:cubicBezTo>
                <a:moveTo>
                  <a:pt x="1402" y="147"/>
                </a:moveTo>
                <a:cubicBezTo>
                  <a:pt x="1392" y="157"/>
                  <a:pt x="1380" y="157"/>
                  <a:pt x="1368" y="152"/>
                </a:cubicBezTo>
                <a:cubicBezTo>
                  <a:pt x="1365" y="151"/>
                  <a:pt x="1364" y="146"/>
                  <a:pt x="1363" y="143"/>
                </a:cubicBezTo>
                <a:cubicBezTo>
                  <a:pt x="1362" y="143"/>
                  <a:pt x="1362" y="143"/>
                  <a:pt x="1361" y="143"/>
                </a:cubicBezTo>
                <a:cubicBezTo>
                  <a:pt x="1361" y="142"/>
                  <a:pt x="1361" y="142"/>
                  <a:pt x="1360" y="141"/>
                </a:cubicBezTo>
                <a:cubicBezTo>
                  <a:pt x="1356" y="141"/>
                  <a:pt x="1351" y="141"/>
                  <a:pt x="1352" y="133"/>
                </a:cubicBezTo>
                <a:cubicBezTo>
                  <a:pt x="1352" y="133"/>
                  <a:pt x="1356" y="132"/>
                  <a:pt x="1357" y="133"/>
                </a:cubicBezTo>
                <a:cubicBezTo>
                  <a:pt x="1358" y="136"/>
                  <a:pt x="1359" y="138"/>
                  <a:pt x="1360" y="141"/>
                </a:cubicBezTo>
                <a:cubicBezTo>
                  <a:pt x="1361" y="141"/>
                  <a:pt x="1362" y="141"/>
                  <a:pt x="1363" y="141"/>
                </a:cubicBezTo>
                <a:cubicBezTo>
                  <a:pt x="1363" y="142"/>
                  <a:pt x="1363" y="142"/>
                  <a:pt x="1363" y="143"/>
                </a:cubicBezTo>
                <a:cubicBezTo>
                  <a:pt x="1376" y="144"/>
                  <a:pt x="1386" y="138"/>
                  <a:pt x="1396" y="131"/>
                </a:cubicBezTo>
                <a:cubicBezTo>
                  <a:pt x="1398" y="129"/>
                  <a:pt x="1405" y="130"/>
                  <a:pt x="1408" y="133"/>
                </a:cubicBezTo>
                <a:cubicBezTo>
                  <a:pt x="1414" y="139"/>
                  <a:pt x="1406" y="143"/>
                  <a:pt x="1402" y="147"/>
                </a:cubicBezTo>
                <a:moveTo>
                  <a:pt x="1341" y="712"/>
                </a:moveTo>
                <a:cubicBezTo>
                  <a:pt x="1337" y="713"/>
                  <a:pt x="1333" y="713"/>
                  <a:pt x="1326" y="714"/>
                </a:cubicBezTo>
                <a:cubicBezTo>
                  <a:pt x="1323" y="713"/>
                  <a:pt x="1317" y="710"/>
                  <a:pt x="1311" y="708"/>
                </a:cubicBezTo>
                <a:cubicBezTo>
                  <a:pt x="1317" y="706"/>
                  <a:pt x="1323" y="704"/>
                  <a:pt x="1329" y="703"/>
                </a:cubicBezTo>
                <a:cubicBezTo>
                  <a:pt x="1333" y="702"/>
                  <a:pt x="1337" y="703"/>
                  <a:pt x="1341" y="704"/>
                </a:cubicBezTo>
                <a:cubicBezTo>
                  <a:pt x="1343" y="704"/>
                  <a:pt x="1345" y="707"/>
                  <a:pt x="1346" y="708"/>
                </a:cubicBezTo>
                <a:cubicBezTo>
                  <a:pt x="1345" y="709"/>
                  <a:pt x="1343" y="711"/>
                  <a:pt x="1341" y="712"/>
                </a:cubicBezTo>
                <a:moveTo>
                  <a:pt x="1305" y="165"/>
                </a:moveTo>
                <a:cubicBezTo>
                  <a:pt x="1302" y="167"/>
                  <a:pt x="1298" y="164"/>
                  <a:pt x="1300" y="160"/>
                </a:cubicBezTo>
                <a:cubicBezTo>
                  <a:pt x="1302" y="158"/>
                  <a:pt x="1306" y="157"/>
                  <a:pt x="1309" y="156"/>
                </a:cubicBezTo>
                <a:lnTo>
                  <a:pt x="1309" y="155"/>
                </a:lnTo>
                <a:cubicBezTo>
                  <a:pt x="1310" y="155"/>
                  <a:pt x="1310" y="155"/>
                  <a:pt x="1310" y="155"/>
                </a:cubicBezTo>
                <a:cubicBezTo>
                  <a:pt x="1311" y="145"/>
                  <a:pt x="1317" y="143"/>
                  <a:pt x="1326" y="143"/>
                </a:cubicBezTo>
                <a:cubicBezTo>
                  <a:pt x="1328" y="144"/>
                  <a:pt x="1331" y="146"/>
                  <a:pt x="1331" y="146"/>
                </a:cubicBezTo>
                <a:cubicBezTo>
                  <a:pt x="1330" y="149"/>
                  <a:pt x="1329" y="153"/>
                  <a:pt x="1327" y="154"/>
                </a:cubicBezTo>
                <a:cubicBezTo>
                  <a:pt x="1322" y="155"/>
                  <a:pt x="1316" y="155"/>
                  <a:pt x="1310" y="155"/>
                </a:cubicBezTo>
                <a:lnTo>
                  <a:pt x="1310" y="156"/>
                </a:lnTo>
                <a:lnTo>
                  <a:pt x="1309" y="156"/>
                </a:lnTo>
                <a:cubicBezTo>
                  <a:pt x="1308" y="159"/>
                  <a:pt x="1307" y="163"/>
                  <a:pt x="1305" y="165"/>
                </a:cubicBezTo>
                <a:moveTo>
                  <a:pt x="1304" y="1362"/>
                </a:moveTo>
                <a:cubicBezTo>
                  <a:pt x="1288" y="1365"/>
                  <a:pt x="1276" y="1381"/>
                  <a:pt x="1258" y="1377"/>
                </a:cubicBezTo>
                <a:lnTo>
                  <a:pt x="1258" y="1378"/>
                </a:lnTo>
                <a:lnTo>
                  <a:pt x="1257" y="1378"/>
                </a:lnTo>
                <a:cubicBezTo>
                  <a:pt x="1256" y="1381"/>
                  <a:pt x="1255" y="1385"/>
                  <a:pt x="1253" y="1386"/>
                </a:cubicBezTo>
                <a:cubicBezTo>
                  <a:pt x="1249" y="1388"/>
                  <a:pt x="1246" y="1385"/>
                  <a:pt x="1249" y="1382"/>
                </a:cubicBezTo>
                <a:cubicBezTo>
                  <a:pt x="1250" y="1380"/>
                  <a:pt x="1254" y="1379"/>
                  <a:pt x="1257" y="1378"/>
                </a:cubicBezTo>
                <a:lnTo>
                  <a:pt x="1257" y="1377"/>
                </a:lnTo>
                <a:lnTo>
                  <a:pt x="1258" y="1377"/>
                </a:lnTo>
                <a:cubicBezTo>
                  <a:pt x="1256" y="1367"/>
                  <a:pt x="1249" y="1365"/>
                  <a:pt x="1240" y="1363"/>
                </a:cubicBezTo>
                <a:cubicBezTo>
                  <a:pt x="1235" y="1362"/>
                  <a:pt x="1234" y="1356"/>
                  <a:pt x="1237" y="1355"/>
                </a:cubicBezTo>
                <a:cubicBezTo>
                  <a:pt x="1250" y="1348"/>
                  <a:pt x="1264" y="1342"/>
                  <a:pt x="1277" y="1338"/>
                </a:cubicBezTo>
                <a:cubicBezTo>
                  <a:pt x="1289" y="1335"/>
                  <a:pt x="1297" y="1343"/>
                  <a:pt x="1304" y="1352"/>
                </a:cubicBezTo>
                <a:cubicBezTo>
                  <a:pt x="1308" y="1356"/>
                  <a:pt x="1308" y="1361"/>
                  <a:pt x="1304" y="1362"/>
                </a:cubicBezTo>
                <a:moveTo>
                  <a:pt x="1047" y="1501"/>
                </a:moveTo>
                <a:cubicBezTo>
                  <a:pt x="1038" y="1507"/>
                  <a:pt x="1028" y="1511"/>
                  <a:pt x="1018" y="1516"/>
                </a:cubicBezTo>
                <a:cubicBezTo>
                  <a:pt x="1016" y="1515"/>
                  <a:pt x="1012" y="1513"/>
                  <a:pt x="1012" y="1510"/>
                </a:cubicBezTo>
                <a:cubicBezTo>
                  <a:pt x="1011" y="1497"/>
                  <a:pt x="1011" y="1485"/>
                  <a:pt x="1001" y="1475"/>
                </a:cubicBezTo>
                <a:cubicBezTo>
                  <a:pt x="1004" y="1473"/>
                  <a:pt x="1008" y="1469"/>
                  <a:pt x="1010" y="1470"/>
                </a:cubicBezTo>
                <a:cubicBezTo>
                  <a:pt x="1023" y="1476"/>
                  <a:pt x="1036" y="1482"/>
                  <a:pt x="1048" y="1490"/>
                </a:cubicBezTo>
                <a:cubicBezTo>
                  <a:pt x="1050" y="1491"/>
                  <a:pt x="1049" y="1500"/>
                  <a:pt x="1047" y="1501"/>
                </a:cubicBezTo>
                <a:moveTo>
                  <a:pt x="1014" y="1421"/>
                </a:moveTo>
                <a:cubicBezTo>
                  <a:pt x="1016" y="1419"/>
                  <a:pt x="1020" y="1418"/>
                  <a:pt x="1023" y="1417"/>
                </a:cubicBezTo>
                <a:lnTo>
                  <a:pt x="1023" y="1416"/>
                </a:lnTo>
                <a:lnTo>
                  <a:pt x="1024" y="1417"/>
                </a:lnTo>
                <a:lnTo>
                  <a:pt x="1023" y="1417"/>
                </a:lnTo>
                <a:cubicBezTo>
                  <a:pt x="1022" y="1420"/>
                  <a:pt x="1021" y="1424"/>
                  <a:pt x="1019" y="1425"/>
                </a:cubicBezTo>
                <a:cubicBezTo>
                  <a:pt x="1015" y="1428"/>
                  <a:pt x="1012" y="1424"/>
                  <a:pt x="1014" y="1421"/>
                </a:cubicBezTo>
                <a:moveTo>
                  <a:pt x="976" y="1522"/>
                </a:moveTo>
                <a:cubicBezTo>
                  <a:pt x="974" y="1526"/>
                  <a:pt x="973" y="1529"/>
                  <a:pt x="972" y="1532"/>
                </a:cubicBezTo>
                <a:lnTo>
                  <a:pt x="972" y="1533"/>
                </a:lnTo>
                <a:lnTo>
                  <a:pt x="971" y="1534"/>
                </a:lnTo>
                <a:cubicBezTo>
                  <a:pt x="971" y="1533"/>
                  <a:pt x="971" y="1533"/>
                  <a:pt x="972" y="1532"/>
                </a:cubicBezTo>
                <a:cubicBezTo>
                  <a:pt x="957" y="1525"/>
                  <a:pt x="943" y="1518"/>
                  <a:pt x="926" y="1518"/>
                </a:cubicBezTo>
                <a:cubicBezTo>
                  <a:pt x="924" y="1517"/>
                  <a:pt x="922" y="1515"/>
                  <a:pt x="921" y="1514"/>
                </a:cubicBezTo>
                <a:cubicBezTo>
                  <a:pt x="922" y="1512"/>
                  <a:pt x="924" y="1510"/>
                  <a:pt x="926" y="1510"/>
                </a:cubicBezTo>
                <a:cubicBezTo>
                  <a:pt x="943" y="1509"/>
                  <a:pt x="960" y="1507"/>
                  <a:pt x="976" y="1509"/>
                </a:cubicBezTo>
                <a:cubicBezTo>
                  <a:pt x="987" y="1510"/>
                  <a:pt x="979" y="1518"/>
                  <a:pt x="976" y="1522"/>
                </a:cubicBezTo>
                <a:moveTo>
                  <a:pt x="1161" y="727"/>
                </a:moveTo>
                <a:cubicBezTo>
                  <a:pt x="1158" y="730"/>
                  <a:pt x="1154" y="733"/>
                  <a:pt x="1151" y="735"/>
                </a:cubicBezTo>
                <a:cubicBezTo>
                  <a:pt x="1147" y="738"/>
                  <a:pt x="1143" y="737"/>
                  <a:pt x="1142" y="731"/>
                </a:cubicBezTo>
                <a:cubicBezTo>
                  <a:pt x="1140" y="721"/>
                  <a:pt x="1146" y="715"/>
                  <a:pt x="1156" y="715"/>
                </a:cubicBezTo>
                <a:cubicBezTo>
                  <a:pt x="1158" y="716"/>
                  <a:pt x="1160" y="716"/>
                  <a:pt x="1162" y="717"/>
                </a:cubicBezTo>
                <a:cubicBezTo>
                  <a:pt x="1165" y="719"/>
                  <a:pt x="1165" y="723"/>
                  <a:pt x="1161" y="727"/>
                </a:cubicBezTo>
                <a:moveTo>
                  <a:pt x="1072" y="735"/>
                </a:moveTo>
                <a:cubicBezTo>
                  <a:pt x="1070" y="737"/>
                  <a:pt x="1067" y="738"/>
                  <a:pt x="1064" y="739"/>
                </a:cubicBezTo>
                <a:cubicBezTo>
                  <a:pt x="1064" y="740"/>
                  <a:pt x="1064" y="740"/>
                  <a:pt x="1063" y="741"/>
                </a:cubicBezTo>
                <a:cubicBezTo>
                  <a:pt x="1063" y="741"/>
                  <a:pt x="1062" y="741"/>
                  <a:pt x="1061" y="741"/>
                </a:cubicBezTo>
                <a:cubicBezTo>
                  <a:pt x="1060" y="744"/>
                  <a:pt x="1059" y="747"/>
                  <a:pt x="1057" y="749"/>
                </a:cubicBezTo>
                <a:cubicBezTo>
                  <a:pt x="1057" y="750"/>
                  <a:pt x="1053" y="749"/>
                  <a:pt x="1053" y="748"/>
                </a:cubicBezTo>
                <a:cubicBezTo>
                  <a:pt x="1053" y="742"/>
                  <a:pt x="1057" y="741"/>
                  <a:pt x="1061" y="741"/>
                </a:cubicBezTo>
                <a:cubicBezTo>
                  <a:pt x="1062" y="740"/>
                  <a:pt x="1062" y="740"/>
                  <a:pt x="1062" y="739"/>
                </a:cubicBezTo>
                <a:cubicBezTo>
                  <a:pt x="1063" y="739"/>
                  <a:pt x="1063" y="739"/>
                  <a:pt x="1064" y="739"/>
                </a:cubicBezTo>
                <a:cubicBezTo>
                  <a:pt x="1065" y="736"/>
                  <a:pt x="1065" y="733"/>
                  <a:pt x="1067" y="732"/>
                </a:cubicBezTo>
                <a:cubicBezTo>
                  <a:pt x="1071" y="729"/>
                  <a:pt x="1074" y="732"/>
                  <a:pt x="1072" y="735"/>
                </a:cubicBezTo>
                <a:moveTo>
                  <a:pt x="1017" y="751"/>
                </a:moveTo>
                <a:cubicBezTo>
                  <a:pt x="1016" y="751"/>
                  <a:pt x="1015" y="748"/>
                  <a:pt x="1013" y="747"/>
                </a:cubicBezTo>
                <a:cubicBezTo>
                  <a:pt x="1015" y="745"/>
                  <a:pt x="1016" y="744"/>
                  <a:pt x="1018" y="742"/>
                </a:cubicBezTo>
                <a:cubicBezTo>
                  <a:pt x="1019" y="744"/>
                  <a:pt x="1020" y="746"/>
                  <a:pt x="1022" y="747"/>
                </a:cubicBezTo>
                <a:cubicBezTo>
                  <a:pt x="1020" y="749"/>
                  <a:pt x="1019" y="751"/>
                  <a:pt x="1017" y="751"/>
                </a:cubicBezTo>
                <a:moveTo>
                  <a:pt x="822" y="842"/>
                </a:moveTo>
                <a:cubicBezTo>
                  <a:pt x="820" y="840"/>
                  <a:pt x="819" y="839"/>
                  <a:pt x="818" y="838"/>
                </a:cubicBezTo>
                <a:cubicBezTo>
                  <a:pt x="819" y="836"/>
                  <a:pt x="821" y="834"/>
                  <a:pt x="822" y="834"/>
                </a:cubicBezTo>
                <a:cubicBezTo>
                  <a:pt x="824" y="834"/>
                  <a:pt x="825" y="837"/>
                  <a:pt x="827" y="838"/>
                </a:cubicBezTo>
                <a:cubicBezTo>
                  <a:pt x="825" y="839"/>
                  <a:pt x="824" y="841"/>
                  <a:pt x="822" y="842"/>
                </a:cubicBezTo>
                <a:moveTo>
                  <a:pt x="744" y="1219"/>
                </a:moveTo>
                <a:cubicBezTo>
                  <a:pt x="742" y="1218"/>
                  <a:pt x="741" y="1216"/>
                  <a:pt x="740" y="1215"/>
                </a:cubicBezTo>
                <a:cubicBezTo>
                  <a:pt x="741" y="1213"/>
                  <a:pt x="743" y="1211"/>
                  <a:pt x="744" y="1211"/>
                </a:cubicBezTo>
                <a:cubicBezTo>
                  <a:pt x="746" y="1211"/>
                  <a:pt x="747" y="1213"/>
                  <a:pt x="748" y="1215"/>
                </a:cubicBezTo>
                <a:cubicBezTo>
                  <a:pt x="747" y="1216"/>
                  <a:pt x="745" y="1218"/>
                  <a:pt x="744" y="1219"/>
                </a:cubicBezTo>
                <a:moveTo>
                  <a:pt x="664" y="1139"/>
                </a:moveTo>
                <a:cubicBezTo>
                  <a:pt x="663" y="1135"/>
                  <a:pt x="660" y="1132"/>
                  <a:pt x="661" y="1129"/>
                </a:cubicBezTo>
                <a:cubicBezTo>
                  <a:pt x="661" y="1126"/>
                  <a:pt x="664" y="1123"/>
                  <a:pt x="668" y="1118"/>
                </a:cubicBezTo>
                <a:cubicBezTo>
                  <a:pt x="669" y="1125"/>
                  <a:pt x="671" y="1130"/>
                  <a:pt x="672" y="1135"/>
                </a:cubicBezTo>
                <a:cubicBezTo>
                  <a:pt x="672" y="1136"/>
                  <a:pt x="667" y="1138"/>
                  <a:pt x="664" y="1139"/>
                </a:cubicBezTo>
                <a:moveTo>
                  <a:pt x="646" y="1339"/>
                </a:moveTo>
                <a:cubicBezTo>
                  <a:pt x="646" y="1338"/>
                  <a:pt x="646" y="1338"/>
                  <a:pt x="645" y="1337"/>
                </a:cubicBezTo>
                <a:cubicBezTo>
                  <a:pt x="641" y="1336"/>
                  <a:pt x="636" y="1336"/>
                  <a:pt x="638" y="1329"/>
                </a:cubicBezTo>
                <a:cubicBezTo>
                  <a:pt x="638" y="1329"/>
                  <a:pt x="642" y="1328"/>
                  <a:pt x="642" y="1329"/>
                </a:cubicBezTo>
                <a:cubicBezTo>
                  <a:pt x="643" y="1331"/>
                  <a:pt x="644" y="1334"/>
                  <a:pt x="645" y="1337"/>
                </a:cubicBezTo>
                <a:cubicBezTo>
                  <a:pt x="646" y="1337"/>
                  <a:pt x="647" y="1337"/>
                  <a:pt x="648" y="1337"/>
                </a:cubicBezTo>
                <a:lnTo>
                  <a:pt x="646" y="1339"/>
                </a:lnTo>
                <a:moveTo>
                  <a:pt x="626" y="1153"/>
                </a:moveTo>
                <a:cubicBezTo>
                  <a:pt x="624" y="1151"/>
                  <a:pt x="623" y="1147"/>
                  <a:pt x="622" y="1144"/>
                </a:cubicBezTo>
                <a:cubicBezTo>
                  <a:pt x="621" y="1144"/>
                  <a:pt x="621" y="1144"/>
                  <a:pt x="620" y="1144"/>
                </a:cubicBezTo>
                <a:lnTo>
                  <a:pt x="621" y="1143"/>
                </a:lnTo>
                <a:lnTo>
                  <a:pt x="622" y="1144"/>
                </a:lnTo>
                <a:cubicBezTo>
                  <a:pt x="625" y="1145"/>
                  <a:pt x="629" y="1146"/>
                  <a:pt x="630" y="1148"/>
                </a:cubicBezTo>
                <a:cubicBezTo>
                  <a:pt x="633" y="1151"/>
                  <a:pt x="629" y="1155"/>
                  <a:pt x="626" y="1153"/>
                </a:cubicBezTo>
                <a:moveTo>
                  <a:pt x="573" y="982"/>
                </a:moveTo>
                <a:cubicBezTo>
                  <a:pt x="571" y="982"/>
                  <a:pt x="569" y="976"/>
                  <a:pt x="570" y="973"/>
                </a:cubicBezTo>
                <a:cubicBezTo>
                  <a:pt x="570" y="969"/>
                  <a:pt x="573" y="967"/>
                  <a:pt x="575" y="964"/>
                </a:cubicBezTo>
                <a:lnTo>
                  <a:pt x="575" y="964"/>
                </a:lnTo>
                <a:lnTo>
                  <a:pt x="575" y="964"/>
                </a:lnTo>
                <a:cubicBezTo>
                  <a:pt x="577" y="967"/>
                  <a:pt x="580" y="969"/>
                  <a:pt x="580" y="972"/>
                </a:cubicBezTo>
                <a:cubicBezTo>
                  <a:pt x="581" y="977"/>
                  <a:pt x="581" y="984"/>
                  <a:pt x="573" y="982"/>
                </a:cubicBezTo>
                <a:moveTo>
                  <a:pt x="495" y="983"/>
                </a:moveTo>
                <a:cubicBezTo>
                  <a:pt x="493" y="982"/>
                  <a:pt x="493" y="978"/>
                  <a:pt x="492" y="975"/>
                </a:cubicBezTo>
                <a:cubicBezTo>
                  <a:pt x="491" y="975"/>
                  <a:pt x="491" y="975"/>
                  <a:pt x="490" y="975"/>
                </a:cubicBezTo>
                <a:lnTo>
                  <a:pt x="491" y="974"/>
                </a:lnTo>
                <a:lnTo>
                  <a:pt x="492" y="975"/>
                </a:lnTo>
                <a:cubicBezTo>
                  <a:pt x="495" y="976"/>
                  <a:pt x="498" y="977"/>
                  <a:pt x="500" y="979"/>
                </a:cubicBezTo>
                <a:cubicBezTo>
                  <a:pt x="502" y="982"/>
                  <a:pt x="499" y="985"/>
                  <a:pt x="495" y="983"/>
                </a:cubicBezTo>
                <a:moveTo>
                  <a:pt x="786" y="697"/>
                </a:moveTo>
                <a:cubicBezTo>
                  <a:pt x="778" y="699"/>
                  <a:pt x="778" y="694"/>
                  <a:pt x="777" y="689"/>
                </a:cubicBezTo>
                <a:lnTo>
                  <a:pt x="776" y="689"/>
                </a:lnTo>
                <a:cubicBezTo>
                  <a:pt x="776" y="688"/>
                  <a:pt x="776" y="688"/>
                  <a:pt x="776" y="687"/>
                </a:cubicBezTo>
                <a:cubicBezTo>
                  <a:pt x="772" y="686"/>
                  <a:pt x="769" y="686"/>
                  <a:pt x="767" y="683"/>
                </a:cubicBezTo>
                <a:cubicBezTo>
                  <a:pt x="765" y="680"/>
                  <a:pt x="768" y="677"/>
                  <a:pt x="772" y="679"/>
                </a:cubicBezTo>
                <a:cubicBezTo>
                  <a:pt x="774" y="680"/>
                  <a:pt x="775" y="684"/>
                  <a:pt x="776" y="687"/>
                </a:cubicBezTo>
                <a:cubicBezTo>
                  <a:pt x="776" y="687"/>
                  <a:pt x="777" y="687"/>
                  <a:pt x="777" y="688"/>
                </a:cubicBezTo>
                <a:lnTo>
                  <a:pt x="777" y="689"/>
                </a:lnTo>
                <a:cubicBezTo>
                  <a:pt x="780" y="690"/>
                  <a:pt x="783" y="692"/>
                  <a:pt x="786" y="693"/>
                </a:cubicBezTo>
                <a:cubicBezTo>
                  <a:pt x="787" y="693"/>
                  <a:pt x="786" y="697"/>
                  <a:pt x="786" y="697"/>
                </a:cubicBezTo>
                <a:moveTo>
                  <a:pt x="736" y="720"/>
                </a:moveTo>
                <a:cubicBezTo>
                  <a:pt x="733" y="723"/>
                  <a:pt x="723" y="727"/>
                  <a:pt x="720" y="725"/>
                </a:cubicBezTo>
                <a:cubicBezTo>
                  <a:pt x="710" y="719"/>
                  <a:pt x="704" y="715"/>
                  <a:pt x="693" y="724"/>
                </a:cubicBezTo>
                <a:cubicBezTo>
                  <a:pt x="685" y="731"/>
                  <a:pt x="672" y="730"/>
                  <a:pt x="663" y="723"/>
                </a:cubicBezTo>
                <a:cubicBezTo>
                  <a:pt x="654" y="716"/>
                  <a:pt x="649" y="719"/>
                  <a:pt x="642" y="725"/>
                </a:cubicBezTo>
                <a:cubicBezTo>
                  <a:pt x="628" y="738"/>
                  <a:pt x="626" y="738"/>
                  <a:pt x="613" y="725"/>
                </a:cubicBezTo>
                <a:cubicBezTo>
                  <a:pt x="601" y="714"/>
                  <a:pt x="596" y="716"/>
                  <a:pt x="593" y="732"/>
                </a:cubicBezTo>
                <a:cubicBezTo>
                  <a:pt x="593" y="735"/>
                  <a:pt x="588" y="739"/>
                  <a:pt x="584" y="739"/>
                </a:cubicBezTo>
                <a:cubicBezTo>
                  <a:pt x="574" y="741"/>
                  <a:pt x="563" y="740"/>
                  <a:pt x="552" y="741"/>
                </a:cubicBezTo>
                <a:cubicBezTo>
                  <a:pt x="527" y="742"/>
                  <a:pt x="502" y="739"/>
                  <a:pt x="477" y="751"/>
                </a:cubicBezTo>
                <a:cubicBezTo>
                  <a:pt x="465" y="758"/>
                  <a:pt x="442" y="761"/>
                  <a:pt x="437" y="734"/>
                </a:cubicBezTo>
                <a:cubicBezTo>
                  <a:pt x="435" y="728"/>
                  <a:pt x="426" y="727"/>
                  <a:pt x="420" y="729"/>
                </a:cubicBezTo>
                <a:cubicBezTo>
                  <a:pt x="412" y="731"/>
                  <a:pt x="405" y="736"/>
                  <a:pt x="398" y="741"/>
                </a:cubicBezTo>
                <a:cubicBezTo>
                  <a:pt x="382" y="755"/>
                  <a:pt x="362" y="753"/>
                  <a:pt x="343" y="754"/>
                </a:cubicBezTo>
                <a:cubicBezTo>
                  <a:pt x="330" y="754"/>
                  <a:pt x="324" y="748"/>
                  <a:pt x="321" y="736"/>
                </a:cubicBezTo>
                <a:cubicBezTo>
                  <a:pt x="319" y="728"/>
                  <a:pt x="313" y="722"/>
                  <a:pt x="309" y="715"/>
                </a:cubicBezTo>
                <a:cubicBezTo>
                  <a:pt x="279" y="714"/>
                  <a:pt x="249" y="707"/>
                  <a:pt x="221" y="725"/>
                </a:cubicBezTo>
                <a:cubicBezTo>
                  <a:pt x="215" y="730"/>
                  <a:pt x="205" y="722"/>
                  <a:pt x="205" y="712"/>
                </a:cubicBezTo>
                <a:cubicBezTo>
                  <a:pt x="206" y="696"/>
                  <a:pt x="200" y="688"/>
                  <a:pt x="185" y="686"/>
                </a:cubicBezTo>
                <a:cubicBezTo>
                  <a:pt x="183" y="686"/>
                  <a:pt x="182" y="683"/>
                  <a:pt x="180" y="682"/>
                </a:cubicBezTo>
                <a:cubicBezTo>
                  <a:pt x="182" y="680"/>
                  <a:pt x="184" y="678"/>
                  <a:pt x="186" y="678"/>
                </a:cubicBezTo>
                <a:cubicBezTo>
                  <a:pt x="194" y="677"/>
                  <a:pt x="203" y="676"/>
                  <a:pt x="211" y="678"/>
                </a:cubicBezTo>
                <a:cubicBezTo>
                  <a:pt x="220" y="680"/>
                  <a:pt x="267" y="679"/>
                  <a:pt x="277" y="677"/>
                </a:cubicBezTo>
                <a:cubicBezTo>
                  <a:pt x="285" y="675"/>
                  <a:pt x="294" y="674"/>
                  <a:pt x="303" y="675"/>
                </a:cubicBezTo>
                <a:cubicBezTo>
                  <a:pt x="312" y="677"/>
                  <a:pt x="322" y="683"/>
                  <a:pt x="331" y="684"/>
                </a:cubicBezTo>
                <a:cubicBezTo>
                  <a:pt x="339" y="684"/>
                  <a:pt x="347" y="678"/>
                  <a:pt x="355" y="676"/>
                </a:cubicBezTo>
                <a:cubicBezTo>
                  <a:pt x="356" y="675"/>
                  <a:pt x="359" y="675"/>
                  <a:pt x="361" y="676"/>
                </a:cubicBezTo>
                <a:cubicBezTo>
                  <a:pt x="365" y="678"/>
                  <a:pt x="370" y="679"/>
                  <a:pt x="371" y="682"/>
                </a:cubicBezTo>
                <a:cubicBezTo>
                  <a:pt x="373" y="688"/>
                  <a:pt x="374" y="695"/>
                  <a:pt x="367" y="699"/>
                </a:cubicBezTo>
                <a:cubicBezTo>
                  <a:pt x="362" y="702"/>
                  <a:pt x="356" y="704"/>
                  <a:pt x="351" y="707"/>
                </a:cubicBezTo>
                <a:cubicBezTo>
                  <a:pt x="347" y="710"/>
                  <a:pt x="349" y="724"/>
                  <a:pt x="353" y="724"/>
                </a:cubicBezTo>
                <a:cubicBezTo>
                  <a:pt x="366" y="725"/>
                  <a:pt x="379" y="726"/>
                  <a:pt x="391" y="725"/>
                </a:cubicBezTo>
                <a:cubicBezTo>
                  <a:pt x="398" y="725"/>
                  <a:pt x="399" y="717"/>
                  <a:pt x="399" y="710"/>
                </a:cubicBezTo>
                <a:cubicBezTo>
                  <a:pt x="399" y="703"/>
                  <a:pt x="382" y="698"/>
                  <a:pt x="394" y="690"/>
                </a:cubicBezTo>
                <a:cubicBezTo>
                  <a:pt x="399" y="687"/>
                  <a:pt x="406" y="689"/>
                  <a:pt x="412" y="689"/>
                </a:cubicBezTo>
                <a:cubicBezTo>
                  <a:pt x="412" y="688"/>
                  <a:pt x="412" y="688"/>
                  <a:pt x="412" y="688"/>
                </a:cubicBezTo>
                <a:cubicBezTo>
                  <a:pt x="413" y="688"/>
                  <a:pt x="413" y="688"/>
                  <a:pt x="414" y="688"/>
                </a:cubicBezTo>
                <a:cubicBezTo>
                  <a:pt x="415" y="684"/>
                  <a:pt x="416" y="678"/>
                  <a:pt x="418" y="678"/>
                </a:cubicBezTo>
                <a:cubicBezTo>
                  <a:pt x="432" y="677"/>
                  <a:pt x="447" y="675"/>
                  <a:pt x="462" y="675"/>
                </a:cubicBezTo>
                <a:cubicBezTo>
                  <a:pt x="476" y="676"/>
                  <a:pt x="487" y="674"/>
                  <a:pt x="498" y="665"/>
                </a:cubicBezTo>
                <a:cubicBezTo>
                  <a:pt x="502" y="661"/>
                  <a:pt x="515" y="665"/>
                  <a:pt x="514" y="668"/>
                </a:cubicBezTo>
                <a:cubicBezTo>
                  <a:pt x="512" y="672"/>
                  <a:pt x="509" y="675"/>
                  <a:pt x="506" y="679"/>
                </a:cubicBezTo>
                <a:cubicBezTo>
                  <a:pt x="500" y="686"/>
                  <a:pt x="493" y="688"/>
                  <a:pt x="483" y="688"/>
                </a:cubicBezTo>
                <a:cubicBezTo>
                  <a:pt x="460" y="688"/>
                  <a:pt x="437" y="688"/>
                  <a:pt x="414" y="688"/>
                </a:cubicBezTo>
                <a:cubicBezTo>
                  <a:pt x="413" y="688"/>
                  <a:pt x="413" y="688"/>
                  <a:pt x="413" y="689"/>
                </a:cubicBezTo>
                <a:lnTo>
                  <a:pt x="412" y="689"/>
                </a:lnTo>
                <a:cubicBezTo>
                  <a:pt x="413" y="695"/>
                  <a:pt x="411" y="702"/>
                  <a:pt x="414" y="707"/>
                </a:cubicBezTo>
                <a:cubicBezTo>
                  <a:pt x="418" y="716"/>
                  <a:pt x="428" y="715"/>
                  <a:pt x="437" y="714"/>
                </a:cubicBezTo>
                <a:cubicBezTo>
                  <a:pt x="443" y="714"/>
                  <a:pt x="452" y="716"/>
                  <a:pt x="456" y="713"/>
                </a:cubicBezTo>
                <a:cubicBezTo>
                  <a:pt x="472" y="699"/>
                  <a:pt x="492" y="702"/>
                  <a:pt x="511" y="701"/>
                </a:cubicBezTo>
                <a:cubicBezTo>
                  <a:pt x="530" y="700"/>
                  <a:pt x="550" y="705"/>
                  <a:pt x="565" y="688"/>
                </a:cubicBezTo>
                <a:cubicBezTo>
                  <a:pt x="595" y="689"/>
                  <a:pt x="626" y="689"/>
                  <a:pt x="655" y="693"/>
                </a:cubicBezTo>
                <a:cubicBezTo>
                  <a:pt x="663" y="694"/>
                  <a:pt x="669" y="694"/>
                  <a:pt x="677" y="692"/>
                </a:cubicBezTo>
                <a:cubicBezTo>
                  <a:pt x="698" y="688"/>
                  <a:pt x="720" y="689"/>
                  <a:pt x="741" y="689"/>
                </a:cubicBezTo>
                <a:cubicBezTo>
                  <a:pt x="743" y="689"/>
                  <a:pt x="747" y="695"/>
                  <a:pt x="747" y="696"/>
                </a:cubicBezTo>
                <a:cubicBezTo>
                  <a:pt x="744" y="705"/>
                  <a:pt x="741" y="713"/>
                  <a:pt x="736" y="720"/>
                </a:cubicBezTo>
                <a:moveTo>
                  <a:pt x="302" y="766"/>
                </a:moveTo>
                <a:cubicBezTo>
                  <a:pt x="300" y="769"/>
                  <a:pt x="296" y="771"/>
                  <a:pt x="293" y="774"/>
                </a:cubicBezTo>
                <a:cubicBezTo>
                  <a:pt x="289" y="778"/>
                  <a:pt x="286" y="778"/>
                  <a:pt x="284" y="772"/>
                </a:cubicBezTo>
                <a:cubicBezTo>
                  <a:pt x="284" y="770"/>
                  <a:pt x="284" y="768"/>
                  <a:pt x="284" y="767"/>
                </a:cubicBezTo>
                <a:cubicBezTo>
                  <a:pt x="283" y="759"/>
                  <a:pt x="288" y="756"/>
                  <a:pt x="294" y="755"/>
                </a:cubicBezTo>
                <a:cubicBezTo>
                  <a:pt x="297" y="755"/>
                  <a:pt x="301" y="756"/>
                  <a:pt x="305" y="757"/>
                </a:cubicBezTo>
                <a:cubicBezTo>
                  <a:pt x="304" y="760"/>
                  <a:pt x="304" y="764"/>
                  <a:pt x="302" y="766"/>
                </a:cubicBezTo>
                <a:moveTo>
                  <a:pt x="172" y="491"/>
                </a:moveTo>
                <a:cubicBezTo>
                  <a:pt x="170" y="486"/>
                  <a:pt x="168" y="481"/>
                  <a:pt x="167" y="475"/>
                </a:cubicBezTo>
                <a:cubicBezTo>
                  <a:pt x="167" y="475"/>
                  <a:pt x="172" y="473"/>
                  <a:pt x="174" y="471"/>
                </a:cubicBezTo>
                <a:cubicBezTo>
                  <a:pt x="176" y="475"/>
                  <a:pt x="179" y="478"/>
                  <a:pt x="178" y="482"/>
                </a:cubicBezTo>
                <a:cubicBezTo>
                  <a:pt x="178" y="485"/>
                  <a:pt x="174" y="488"/>
                  <a:pt x="172" y="491"/>
                </a:cubicBezTo>
                <a:moveTo>
                  <a:pt x="163" y="696"/>
                </a:moveTo>
                <a:cubicBezTo>
                  <a:pt x="161" y="700"/>
                  <a:pt x="158" y="699"/>
                  <a:pt x="154" y="695"/>
                </a:cubicBezTo>
                <a:cubicBezTo>
                  <a:pt x="146" y="687"/>
                  <a:pt x="135" y="688"/>
                  <a:pt x="125" y="687"/>
                </a:cubicBezTo>
                <a:cubicBezTo>
                  <a:pt x="122" y="687"/>
                  <a:pt x="119" y="683"/>
                  <a:pt x="116" y="681"/>
                </a:cubicBezTo>
                <a:cubicBezTo>
                  <a:pt x="119" y="679"/>
                  <a:pt x="123" y="677"/>
                  <a:pt x="126" y="676"/>
                </a:cubicBezTo>
                <a:cubicBezTo>
                  <a:pt x="130" y="675"/>
                  <a:pt x="134" y="676"/>
                  <a:pt x="139" y="676"/>
                </a:cubicBezTo>
                <a:lnTo>
                  <a:pt x="139" y="676"/>
                </a:lnTo>
                <a:cubicBezTo>
                  <a:pt x="145" y="676"/>
                  <a:pt x="151" y="675"/>
                  <a:pt x="157" y="676"/>
                </a:cubicBezTo>
                <a:cubicBezTo>
                  <a:pt x="160" y="677"/>
                  <a:pt x="164" y="681"/>
                  <a:pt x="165" y="684"/>
                </a:cubicBezTo>
                <a:cubicBezTo>
                  <a:pt x="166" y="688"/>
                  <a:pt x="164" y="692"/>
                  <a:pt x="163" y="696"/>
                </a:cubicBezTo>
                <a:moveTo>
                  <a:pt x="161" y="724"/>
                </a:moveTo>
                <a:cubicBezTo>
                  <a:pt x="155" y="732"/>
                  <a:pt x="148" y="740"/>
                  <a:pt x="136" y="738"/>
                </a:cubicBezTo>
                <a:cubicBezTo>
                  <a:pt x="133" y="738"/>
                  <a:pt x="129" y="734"/>
                  <a:pt x="128" y="731"/>
                </a:cubicBezTo>
                <a:cubicBezTo>
                  <a:pt x="127" y="728"/>
                  <a:pt x="128" y="723"/>
                  <a:pt x="130" y="720"/>
                </a:cubicBezTo>
                <a:cubicBezTo>
                  <a:pt x="138" y="712"/>
                  <a:pt x="148" y="713"/>
                  <a:pt x="158" y="715"/>
                </a:cubicBezTo>
                <a:cubicBezTo>
                  <a:pt x="160" y="715"/>
                  <a:pt x="162" y="718"/>
                  <a:pt x="163" y="719"/>
                </a:cubicBezTo>
                <a:cubicBezTo>
                  <a:pt x="163" y="720"/>
                  <a:pt x="162" y="722"/>
                  <a:pt x="161" y="724"/>
                </a:cubicBezTo>
                <a:moveTo>
                  <a:pt x="148" y="789"/>
                </a:moveTo>
                <a:cubicBezTo>
                  <a:pt x="146" y="787"/>
                  <a:pt x="144" y="786"/>
                  <a:pt x="142" y="785"/>
                </a:cubicBezTo>
                <a:cubicBezTo>
                  <a:pt x="144" y="783"/>
                  <a:pt x="145" y="781"/>
                  <a:pt x="146" y="781"/>
                </a:cubicBezTo>
                <a:cubicBezTo>
                  <a:pt x="148" y="782"/>
                  <a:pt x="149" y="784"/>
                  <a:pt x="150" y="785"/>
                </a:cubicBezTo>
                <a:cubicBezTo>
                  <a:pt x="149" y="786"/>
                  <a:pt x="149" y="787"/>
                  <a:pt x="148" y="789"/>
                </a:cubicBezTo>
                <a:moveTo>
                  <a:pt x="263" y="443"/>
                </a:moveTo>
                <a:cubicBezTo>
                  <a:pt x="265" y="445"/>
                  <a:pt x="266" y="446"/>
                  <a:pt x="267" y="448"/>
                </a:cubicBezTo>
                <a:cubicBezTo>
                  <a:pt x="266" y="449"/>
                  <a:pt x="264" y="451"/>
                  <a:pt x="263" y="452"/>
                </a:cubicBezTo>
                <a:cubicBezTo>
                  <a:pt x="262" y="450"/>
                  <a:pt x="259" y="449"/>
                  <a:pt x="259" y="447"/>
                </a:cubicBezTo>
                <a:cubicBezTo>
                  <a:pt x="259" y="446"/>
                  <a:pt x="262" y="445"/>
                  <a:pt x="263" y="443"/>
                </a:cubicBezTo>
                <a:moveTo>
                  <a:pt x="326" y="433"/>
                </a:moveTo>
                <a:cubicBezTo>
                  <a:pt x="328" y="434"/>
                  <a:pt x="333" y="435"/>
                  <a:pt x="334" y="437"/>
                </a:cubicBezTo>
                <a:cubicBezTo>
                  <a:pt x="334" y="442"/>
                  <a:pt x="334" y="448"/>
                  <a:pt x="334" y="453"/>
                </a:cubicBezTo>
                <a:cubicBezTo>
                  <a:pt x="335" y="453"/>
                  <a:pt x="335" y="453"/>
                  <a:pt x="335" y="453"/>
                </a:cubicBezTo>
                <a:cubicBezTo>
                  <a:pt x="336" y="454"/>
                  <a:pt x="336" y="454"/>
                  <a:pt x="336" y="455"/>
                </a:cubicBezTo>
                <a:cubicBezTo>
                  <a:pt x="341" y="455"/>
                  <a:pt x="345" y="456"/>
                  <a:pt x="344" y="463"/>
                </a:cubicBezTo>
                <a:cubicBezTo>
                  <a:pt x="344" y="463"/>
                  <a:pt x="340" y="464"/>
                  <a:pt x="340" y="463"/>
                </a:cubicBezTo>
                <a:cubicBezTo>
                  <a:pt x="338" y="461"/>
                  <a:pt x="337" y="458"/>
                  <a:pt x="336" y="455"/>
                </a:cubicBezTo>
                <a:cubicBezTo>
                  <a:pt x="335" y="455"/>
                  <a:pt x="335" y="455"/>
                  <a:pt x="334" y="455"/>
                </a:cubicBezTo>
                <a:cubicBezTo>
                  <a:pt x="334" y="454"/>
                  <a:pt x="334" y="454"/>
                  <a:pt x="334" y="453"/>
                </a:cubicBezTo>
                <a:cubicBezTo>
                  <a:pt x="325" y="452"/>
                  <a:pt x="321" y="447"/>
                  <a:pt x="322" y="438"/>
                </a:cubicBezTo>
                <a:cubicBezTo>
                  <a:pt x="323" y="436"/>
                  <a:pt x="325" y="433"/>
                  <a:pt x="326" y="433"/>
                </a:cubicBezTo>
                <a:moveTo>
                  <a:pt x="380" y="430"/>
                </a:moveTo>
                <a:cubicBezTo>
                  <a:pt x="382" y="433"/>
                  <a:pt x="384" y="437"/>
                  <a:pt x="386" y="440"/>
                </a:cubicBezTo>
                <a:cubicBezTo>
                  <a:pt x="385" y="443"/>
                  <a:pt x="384" y="447"/>
                  <a:pt x="382" y="450"/>
                </a:cubicBezTo>
                <a:cubicBezTo>
                  <a:pt x="380" y="449"/>
                  <a:pt x="374" y="447"/>
                  <a:pt x="375" y="446"/>
                </a:cubicBezTo>
                <a:cubicBezTo>
                  <a:pt x="376" y="440"/>
                  <a:pt x="378" y="435"/>
                  <a:pt x="380" y="430"/>
                </a:cubicBezTo>
                <a:moveTo>
                  <a:pt x="532" y="668"/>
                </a:moveTo>
                <a:cubicBezTo>
                  <a:pt x="535" y="667"/>
                  <a:pt x="538" y="664"/>
                  <a:pt x="541" y="663"/>
                </a:cubicBezTo>
                <a:cubicBezTo>
                  <a:pt x="549" y="662"/>
                  <a:pt x="555" y="667"/>
                  <a:pt x="552" y="671"/>
                </a:cubicBezTo>
                <a:cubicBezTo>
                  <a:pt x="549" y="673"/>
                  <a:pt x="545" y="675"/>
                  <a:pt x="541" y="674"/>
                </a:cubicBezTo>
                <a:cubicBezTo>
                  <a:pt x="538" y="674"/>
                  <a:pt x="535" y="671"/>
                  <a:pt x="532" y="668"/>
                </a:cubicBezTo>
                <a:moveTo>
                  <a:pt x="499" y="328"/>
                </a:moveTo>
                <a:cubicBezTo>
                  <a:pt x="501" y="329"/>
                  <a:pt x="502" y="333"/>
                  <a:pt x="503" y="336"/>
                </a:cubicBezTo>
                <a:cubicBezTo>
                  <a:pt x="503" y="336"/>
                  <a:pt x="504" y="336"/>
                  <a:pt x="504" y="337"/>
                </a:cubicBezTo>
                <a:lnTo>
                  <a:pt x="503" y="338"/>
                </a:lnTo>
                <a:cubicBezTo>
                  <a:pt x="503" y="337"/>
                  <a:pt x="503" y="337"/>
                  <a:pt x="503" y="336"/>
                </a:cubicBezTo>
                <a:cubicBezTo>
                  <a:pt x="500" y="335"/>
                  <a:pt x="496" y="335"/>
                  <a:pt x="494" y="333"/>
                </a:cubicBezTo>
                <a:cubicBezTo>
                  <a:pt x="492" y="329"/>
                  <a:pt x="495" y="326"/>
                  <a:pt x="499" y="328"/>
                </a:cubicBezTo>
                <a:moveTo>
                  <a:pt x="847" y="295"/>
                </a:moveTo>
                <a:cubicBezTo>
                  <a:pt x="844" y="293"/>
                  <a:pt x="843" y="289"/>
                  <a:pt x="842" y="285"/>
                </a:cubicBezTo>
                <a:lnTo>
                  <a:pt x="842" y="285"/>
                </a:lnTo>
                <a:lnTo>
                  <a:pt x="842" y="285"/>
                </a:lnTo>
                <a:cubicBezTo>
                  <a:pt x="836" y="285"/>
                  <a:pt x="829" y="285"/>
                  <a:pt x="823" y="284"/>
                </a:cubicBezTo>
                <a:cubicBezTo>
                  <a:pt x="822" y="284"/>
                  <a:pt x="819" y="280"/>
                  <a:pt x="819" y="280"/>
                </a:cubicBezTo>
                <a:cubicBezTo>
                  <a:pt x="821" y="277"/>
                  <a:pt x="823" y="274"/>
                  <a:pt x="826" y="273"/>
                </a:cubicBezTo>
                <a:cubicBezTo>
                  <a:pt x="836" y="270"/>
                  <a:pt x="841" y="275"/>
                  <a:pt x="842" y="285"/>
                </a:cubicBezTo>
                <a:lnTo>
                  <a:pt x="842" y="285"/>
                </a:lnTo>
                <a:lnTo>
                  <a:pt x="842" y="285"/>
                </a:lnTo>
                <a:cubicBezTo>
                  <a:pt x="845" y="287"/>
                  <a:pt x="850" y="288"/>
                  <a:pt x="852" y="290"/>
                </a:cubicBezTo>
                <a:cubicBezTo>
                  <a:pt x="854" y="294"/>
                  <a:pt x="850" y="297"/>
                  <a:pt x="847" y="295"/>
                </a:cubicBezTo>
                <a:moveTo>
                  <a:pt x="4671" y="392"/>
                </a:moveTo>
                <a:cubicBezTo>
                  <a:pt x="4673" y="393"/>
                  <a:pt x="4674" y="394"/>
                  <a:pt x="4675" y="396"/>
                </a:cubicBezTo>
                <a:cubicBezTo>
                  <a:pt x="4674" y="397"/>
                  <a:pt x="4672" y="398"/>
                  <a:pt x="4671" y="399"/>
                </a:cubicBezTo>
                <a:cubicBezTo>
                  <a:pt x="4670" y="398"/>
                  <a:pt x="4668" y="398"/>
                  <a:pt x="4667" y="397"/>
                </a:cubicBezTo>
                <a:cubicBezTo>
                  <a:pt x="4668" y="395"/>
                  <a:pt x="4670" y="394"/>
                  <a:pt x="4671" y="392"/>
                </a:cubicBezTo>
                <a:moveTo>
                  <a:pt x="4692" y="383"/>
                </a:moveTo>
                <a:cubicBezTo>
                  <a:pt x="4693" y="382"/>
                  <a:pt x="4737" y="392"/>
                  <a:pt x="4738" y="393"/>
                </a:cubicBezTo>
                <a:cubicBezTo>
                  <a:pt x="4738" y="394"/>
                  <a:pt x="4739" y="396"/>
                  <a:pt x="4739" y="397"/>
                </a:cubicBezTo>
                <a:cubicBezTo>
                  <a:pt x="4738" y="403"/>
                  <a:pt x="4720" y="415"/>
                  <a:pt x="4714" y="414"/>
                </a:cubicBezTo>
                <a:cubicBezTo>
                  <a:pt x="4703" y="412"/>
                  <a:pt x="4692" y="400"/>
                  <a:pt x="4690" y="388"/>
                </a:cubicBezTo>
                <a:cubicBezTo>
                  <a:pt x="4690" y="386"/>
                  <a:pt x="4692" y="384"/>
                  <a:pt x="4692" y="383"/>
                </a:cubicBezTo>
                <a:moveTo>
                  <a:pt x="4745" y="277"/>
                </a:moveTo>
                <a:cubicBezTo>
                  <a:pt x="4747" y="275"/>
                  <a:pt x="4750" y="274"/>
                  <a:pt x="4754" y="273"/>
                </a:cubicBezTo>
                <a:lnTo>
                  <a:pt x="4754" y="272"/>
                </a:lnTo>
                <a:lnTo>
                  <a:pt x="4755" y="273"/>
                </a:lnTo>
                <a:lnTo>
                  <a:pt x="4754" y="273"/>
                </a:lnTo>
                <a:cubicBezTo>
                  <a:pt x="4753" y="276"/>
                  <a:pt x="4752" y="280"/>
                  <a:pt x="4750" y="281"/>
                </a:cubicBezTo>
                <a:cubicBezTo>
                  <a:pt x="4746" y="284"/>
                  <a:pt x="4743" y="280"/>
                  <a:pt x="4745" y="277"/>
                </a:cubicBezTo>
                <a:moveTo>
                  <a:pt x="4759" y="393"/>
                </a:moveTo>
                <a:cubicBezTo>
                  <a:pt x="4760" y="393"/>
                  <a:pt x="4762" y="392"/>
                  <a:pt x="4763" y="393"/>
                </a:cubicBezTo>
                <a:cubicBezTo>
                  <a:pt x="4766" y="395"/>
                  <a:pt x="4765" y="398"/>
                  <a:pt x="4761" y="400"/>
                </a:cubicBezTo>
                <a:cubicBezTo>
                  <a:pt x="4760" y="400"/>
                  <a:pt x="4758" y="398"/>
                  <a:pt x="4757" y="396"/>
                </a:cubicBezTo>
                <a:cubicBezTo>
                  <a:pt x="4757" y="395"/>
                  <a:pt x="4758" y="394"/>
                  <a:pt x="4759" y="393"/>
                </a:cubicBezTo>
                <a:moveTo>
                  <a:pt x="4836" y="390"/>
                </a:moveTo>
                <a:cubicBezTo>
                  <a:pt x="4841" y="390"/>
                  <a:pt x="4843" y="390"/>
                  <a:pt x="4845" y="390"/>
                </a:cubicBezTo>
                <a:cubicBezTo>
                  <a:pt x="4849" y="392"/>
                  <a:pt x="4853" y="394"/>
                  <a:pt x="4856" y="396"/>
                </a:cubicBezTo>
                <a:cubicBezTo>
                  <a:pt x="4853" y="398"/>
                  <a:pt x="4849" y="401"/>
                  <a:pt x="4845" y="402"/>
                </a:cubicBezTo>
                <a:cubicBezTo>
                  <a:pt x="4844" y="403"/>
                  <a:pt x="4841" y="403"/>
                  <a:pt x="4839" y="402"/>
                </a:cubicBezTo>
                <a:cubicBezTo>
                  <a:pt x="4833" y="400"/>
                  <a:pt x="4827" y="398"/>
                  <a:pt x="4822" y="396"/>
                </a:cubicBezTo>
                <a:cubicBezTo>
                  <a:pt x="4827" y="393"/>
                  <a:pt x="4833" y="391"/>
                  <a:pt x="4836" y="390"/>
                </a:cubicBezTo>
                <a:moveTo>
                  <a:pt x="5068" y="455"/>
                </a:moveTo>
                <a:cubicBezTo>
                  <a:pt x="5071" y="457"/>
                  <a:pt x="5074" y="459"/>
                  <a:pt x="5077" y="461"/>
                </a:cubicBezTo>
                <a:cubicBezTo>
                  <a:pt x="5071" y="466"/>
                  <a:pt x="5064" y="471"/>
                  <a:pt x="5058" y="476"/>
                </a:cubicBezTo>
                <a:cubicBezTo>
                  <a:pt x="5058" y="476"/>
                  <a:pt x="5055" y="473"/>
                  <a:pt x="5054" y="471"/>
                </a:cubicBezTo>
                <a:cubicBezTo>
                  <a:pt x="5054" y="469"/>
                  <a:pt x="5054" y="467"/>
                  <a:pt x="5054" y="465"/>
                </a:cubicBezTo>
                <a:cubicBezTo>
                  <a:pt x="5055" y="459"/>
                  <a:pt x="5060" y="455"/>
                  <a:pt x="5068" y="455"/>
                </a:cubicBezTo>
                <a:moveTo>
                  <a:pt x="5092" y="519"/>
                </a:moveTo>
                <a:lnTo>
                  <a:pt x="5093" y="519"/>
                </a:lnTo>
                <a:lnTo>
                  <a:pt x="5093" y="519"/>
                </a:lnTo>
                <a:cubicBezTo>
                  <a:pt x="5099" y="519"/>
                  <a:pt x="5106" y="519"/>
                  <a:pt x="5112" y="520"/>
                </a:cubicBezTo>
                <a:cubicBezTo>
                  <a:pt x="5129" y="521"/>
                  <a:pt x="5140" y="501"/>
                  <a:pt x="5160" y="505"/>
                </a:cubicBezTo>
                <a:cubicBezTo>
                  <a:pt x="5174" y="509"/>
                  <a:pt x="5190" y="507"/>
                  <a:pt x="5205" y="507"/>
                </a:cubicBezTo>
                <a:cubicBezTo>
                  <a:pt x="5222" y="507"/>
                  <a:pt x="5239" y="506"/>
                  <a:pt x="5256" y="507"/>
                </a:cubicBezTo>
                <a:cubicBezTo>
                  <a:pt x="5273" y="507"/>
                  <a:pt x="5279" y="521"/>
                  <a:pt x="5272" y="538"/>
                </a:cubicBezTo>
                <a:cubicBezTo>
                  <a:pt x="5271" y="540"/>
                  <a:pt x="5269" y="542"/>
                  <a:pt x="5268" y="543"/>
                </a:cubicBezTo>
                <a:cubicBezTo>
                  <a:pt x="5266" y="542"/>
                  <a:pt x="5264" y="540"/>
                  <a:pt x="5263" y="538"/>
                </a:cubicBezTo>
                <a:cubicBezTo>
                  <a:pt x="5261" y="527"/>
                  <a:pt x="5257" y="519"/>
                  <a:pt x="5243" y="520"/>
                </a:cubicBezTo>
                <a:cubicBezTo>
                  <a:pt x="5234" y="521"/>
                  <a:pt x="5225" y="518"/>
                  <a:pt x="5218" y="521"/>
                </a:cubicBezTo>
                <a:cubicBezTo>
                  <a:pt x="5208" y="524"/>
                  <a:pt x="5200" y="532"/>
                  <a:pt x="5188" y="532"/>
                </a:cubicBezTo>
                <a:cubicBezTo>
                  <a:pt x="5158" y="530"/>
                  <a:pt x="5128" y="530"/>
                  <a:pt x="5098" y="529"/>
                </a:cubicBezTo>
                <a:cubicBezTo>
                  <a:pt x="5097" y="529"/>
                  <a:pt x="5095" y="523"/>
                  <a:pt x="5093" y="519"/>
                </a:cubicBezTo>
                <a:lnTo>
                  <a:pt x="5092" y="519"/>
                </a:lnTo>
                <a:lnTo>
                  <a:pt x="5092" y="519"/>
                </a:lnTo>
                <a:cubicBezTo>
                  <a:pt x="5086" y="519"/>
                  <a:pt x="5080" y="519"/>
                  <a:pt x="5074" y="518"/>
                </a:cubicBezTo>
                <a:cubicBezTo>
                  <a:pt x="5073" y="518"/>
                  <a:pt x="5070" y="515"/>
                  <a:pt x="5070" y="514"/>
                </a:cubicBezTo>
                <a:cubicBezTo>
                  <a:pt x="5072" y="512"/>
                  <a:pt x="5074" y="508"/>
                  <a:pt x="5077" y="507"/>
                </a:cubicBezTo>
                <a:cubicBezTo>
                  <a:pt x="5086" y="505"/>
                  <a:pt x="5092" y="509"/>
                  <a:pt x="5092" y="519"/>
                </a:cubicBezTo>
                <a:moveTo>
                  <a:pt x="5100" y="470"/>
                </a:moveTo>
                <a:cubicBezTo>
                  <a:pt x="5102" y="471"/>
                  <a:pt x="5103" y="472"/>
                  <a:pt x="5104" y="474"/>
                </a:cubicBezTo>
                <a:cubicBezTo>
                  <a:pt x="5103" y="475"/>
                  <a:pt x="5101" y="476"/>
                  <a:pt x="5100" y="477"/>
                </a:cubicBezTo>
                <a:cubicBezTo>
                  <a:pt x="5099" y="476"/>
                  <a:pt x="5097" y="476"/>
                  <a:pt x="5096" y="475"/>
                </a:cubicBezTo>
                <a:cubicBezTo>
                  <a:pt x="5098" y="473"/>
                  <a:pt x="5099" y="472"/>
                  <a:pt x="5100" y="470"/>
                </a:cubicBezTo>
                <a:moveTo>
                  <a:pt x="5306" y="509"/>
                </a:moveTo>
                <a:cubicBezTo>
                  <a:pt x="5307" y="509"/>
                  <a:pt x="5309" y="510"/>
                  <a:pt x="5310" y="511"/>
                </a:cubicBezTo>
                <a:cubicBezTo>
                  <a:pt x="5310" y="512"/>
                  <a:pt x="5310" y="514"/>
                  <a:pt x="5309" y="515"/>
                </a:cubicBezTo>
                <a:cubicBezTo>
                  <a:pt x="5307" y="514"/>
                  <a:pt x="5305" y="513"/>
                  <a:pt x="5302" y="513"/>
                </a:cubicBezTo>
                <a:cubicBezTo>
                  <a:pt x="5304" y="511"/>
                  <a:pt x="5305" y="510"/>
                  <a:pt x="5306" y="509"/>
                </a:cubicBezTo>
                <a:moveTo>
                  <a:pt x="5351" y="858"/>
                </a:moveTo>
                <a:cubicBezTo>
                  <a:pt x="5352" y="857"/>
                  <a:pt x="5352" y="857"/>
                  <a:pt x="5352" y="857"/>
                </a:cubicBezTo>
                <a:lnTo>
                  <a:pt x="5353" y="858"/>
                </a:lnTo>
                <a:cubicBezTo>
                  <a:pt x="5353" y="858"/>
                  <a:pt x="5352" y="858"/>
                  <a:pt x="5351" y="858"/>
                </a:cubicBezTo>
                <a:cubicBezTo>
                  <a:pt x="5350" y="861"/>
                  <a:pt x="5349" y="864"/>
                  <a:pt x="5348" y="866"/>
                </a:cubicBezTo>
                <a:cubicBezTo>
                  <a:pt x="5347" y="867"/>
                  <a:pt x="5344" y="866"/>
                  <a:pt x="5344" y="866"/>
                </a:cubicBezTo>
                <a:cubicBezTo>
                  <a:pt x="5342" y="859"/>
                  <a:pt x="5347" y="858"/>
                  <a:pt x="5351" y="858"/>
                </a:cubicBezTo>
                <a:moveTo>
                  <a:pt x="5693" y="1208"/>
                </a:moveTo>
                <a:cubicBezTo>
                  <a:pt x="5680" y="1208"/>
                  <a:pt x="5665" y="1204"/>
                  <a:pt x="5655" y="1209"/>
                </a:cubicBezTo>
                <a:cubicBezTo>
                  <a:pt x="5633" y="1219"/>
                  <a:pt x="5608" y="1217"/>
                  <a:pt x="5588" y="1228"/>
                </a:cubicBezTo>
                <a:cubicBezTo>
                  <a:pt x="5573" y="1237"/>
                  <a:pt x="5556" y="1235"/>
                  <a:pt x="5540" y="1244"/>
                </a:cubicBezTo>
                <a:cubicBezTo>
                  <a:pt x="5518" y="1255"/>
                  <a:pt x="5505" y="1244"/>
                  <a:pt x="5494" y="1215"/>
                </a:cubicBezTo>
                <a:cubicBezTo>
                  <a:pt x="5488" y="1201"/>
                  <a:pt x="5473" y="1194"/>
                  <a:pt x="5458" y="1200"/>
                </a:cubicBezTo>
                <a:cubicBezTo>
                  <a:pt x="5452" y="1202"/>
                  <a:pt x="5447" y="1207"/>
                  <a:pt x="5441" y="1207"/>
                </a:cubicBezTo>
                <a:cubicBezTo>
                  <a:pt x="5396" y="1208"/>
                  <a:pt x="5350" y="1209"/>
                  <a:pt x="5305" y="1208"/>
                </a:cubicBezTo>
                <a:cubicBezTo>
                  <a:pt x="5288" y="1207"/>
                  <a:pt x="5275" y="1189"/>
                  <a:pt x="5257" y="1194"/>
                </a:cubicBezTo>
                <a:cubicBezTo>
                  <a:pt x="5251" y="1185"/>
                  <a:pt x="5246" y="1176"/>
                  <a:pt x="5240" y="1168"/>
                </a:cubicBezTo>
                <a:cubicBezTo>
                  <a:pt x="5235" y="1160"/>
                  <a:pt x="5225" y="1153"/>
                  <a:pt x="5218" y="1158"/>
                </a:cubicBezTo>
                <a:cubicBezTo>
                  <a:pt x="5191" y="1181"/>
                  <a:pt x="5153" y="1159"/>
                  <a:pt x="5125" y="1179"/>
                </a:cubicBezTo>
                <a:cubicBezTo>
                  <a:pt x="5124" y="1180"/>
                  <a:pt x="5115" y="1172"/>
                  <a:pt x="5111" y="1168"/>
                </a:cubicBezTo>
                <a:cubicBezTo>
                  <a:pt x="5104" y="1160"/>
                  <a:pt x="5113" y="1157"/>
                  <a:pt x="5117" y="1153"/>
                </a:cubicBezTo>
                <a:cubicBezTo>
                  <a:pt x="5122" y="1145"/>
                  <a:pt x="5130" y="1143"/>
                  <a:pt x="5139" y="1143"/>
                </a:cubicBezTo>
                <a:cubicBezTo>
                  <a:pt x="5152" y="1142"/>
                  <a:pt x="5165" y="1141"/>
                  <a:pt x="5178" y="1140"/>
                </a:cubicBezTo>
                <a:cubicBezTo>
                  <a:pt x="5182" y="1139"/>
                  <a:pt x="5182" y="1135"/>
                  <a:pt x="5178" y="1131"/>
                </a:cubicBezTo>
                <a:cubicBezTo>
                  <a:pt x="5172" y="1125"/>
                  <a:pt x="5173" y="1120"/>
                  <a:pt x="5181" y="1117"/>
                </a:cubicBezTo>
                <a:cubicBezTo>
                  <a:pt x="5184" y="1116"/>
                  <a:pt x="5191" y="1114"/>
                  <a:pt x="5192" y="1113"/>
                </a:cubicBezTo>
                <a:cubicBezTo>
                  <a:pt x="5192" y="1105"/>
                  <a:pt x="5185" y="1106"/>
                  <a:pt x="5179" y="1105"/>
                </a:cubicBezTo>
                <a:cubicBezTo>
                  <a:pt x="5160" y="1104"/>
                  <a:pt x="5142" y="1105"/>
                  <a:pt x="5124" y="1093"/>
                </a:cubicBezTo>
                <a:cubicBezTo>
                  <a:pt x="5100" y="1079"/>
                  <a:pt x="5074" y="1068"/>
                  <a:pt x="5046" y="1089"/>
                </a:cubicBezTo>
                <a:cubicBezTo>
                  <a:pt x="5042" y="1092"/>
                  <a:pt x="5034" y="1090"/>
                  <a:pt x="5027" y="1091"/>
                </a:cubicBezTo>
                <a:cubicBezTo>
                  <a:pt x="5006" y="1091"/>
                  <a:pt x="4984" y="1090"/>
                  <a:pt x="4962" y="1091"/>
                </a:cubicBezTo>
                <a:cubicBezTo>
                  <a:pt x="4945" y="1091"/>
                  <a:pt x="4928" y="1091"/>
                  <a:pt x="4913" y="1079"/>
                </a:cubicBezTo>
                <a:cubicBezTo>
                  <a:pt x="4889" y="1080"/>
                  <a:pt x="4870" y="1062"/>
                  <a:pt x="4845" y="1065"/>
                </a:cubicBezTo>
                <a:cubicBezTo>
                  <a:pt x="4819" y="1067"/>
                  <a:pt x="4793" y="1066"/>
                  <a:pt x="4767" y="1066"/>
                </a:cubicBezTo>
                <a:cubicBezTo>
                  <a:pt x="4738" y="1085"/>
                  <a:pt x="4705" y="1075"/>
                  <a:pt x="4673" y="1078"/>
                </a:cubicBezTo>
                <a:cubicBezTo>
                  <a:pt x="4655" y="1079"/>
                  <a:pt x="4639" y="1078"/>
                  <a:pt x="4627" y="1062"/>
                </a:cubicBezTo>
                <a:cubicBezTo>
                  <a:pt x="4620" y="1052"/>
                  <a:pt x="4609" y="1052"/>
                  <a:pt x="4598" y="1052"/>
                </a:cubicBezTo>
                <a:cubicBezTo>
                  <a:pt x="4590" y="1053"/>
                  <a:pt x="4582" y="1052"/>
                  <a:pt x="4573" y="1052"/>
                </a:cubicBezTo>
                <a:cubicBezTo>
                  <a:pt x="4574" y="1045"/>
                  <a:pt x="4579" y="1041"/>
                  <a:pt x="4585" y="1041"/>
                </a:cubicBezTo>
                <a:cubicBezTo>
                  <a:pt x="4682" y="1040"/>
                  <a:pt x="4780" y="1039"/>
                  <a:pt x="4877" y="1039"/>
                </a:cubicBezTo>
                <a:cubicBezTo>
                  <a:pt x="4883" y="1039"/>
                  <a:pt x="4890" y="1041"/>
                  <a:pt x="4895" y="1045"/>
                </a:cubicBezTo>
                <a:cubicBezTo>
                  <a:pt x="4904" y="1052"/>
                  <a:pt x="4910" y="1048"/>
                  <a:pt x="4916" y="1041"/>
                </a:cubicBezTo>
                <a:cubicBezTo>
                  <a:pt x="4924" y="1033"/>
                  <a:pt x="4931" y="1026"/>
                  <a:pt x="4942" y="1036"/>
                </a:cubicBezTo>
                <a:cubicBezTo>
                  <a:pt x="4947" y="1039"/>
                  <a:pt x="4955" y="1038"/>
                  <a:pt x="4961" y="1039"/>
                </a:cubicBezTo>
                <a:cubicBezTo>
                  <a:pt x="4997" y="1041"/>
                  <a:pt x="5034" y="1033"/>
                  <a:pt x="5069" y="1051"/>
                </a:cubicBezTo>
                <a:cubicBezTo>
                  <a:pt x="5112" y="1051"/>
                  <a:pt x="5155" y="1052"/>
                  <a:pt x="5199" y="1052"/>
                </a:cubicBezTo>
                <a:cubicBezTo>
                  <a:pt x="5205" y="1052"/>
                  <a:pt x="5212" y="1052"/>
                  <a:pt x="5217" y="1048"/>
                </a:cubicBezTo>
                <a:cubicBezTo>
                  <a:pt x="5228" y="1040"/>
                  <a:pt x="5241" y="1039"/>
                  <a:pt x="5254" y="1040"/>
                </a:cubicBezTo>
                <a:cubicBezTo>
                  <a:pt x="5277" y="1040"/>
                  <a:pt x="5296" y="1034"/>
                  <a:pt x="5303" y="1008"/>
                </a:cubicBezTo>
                <a:cubicBezTo>
                  <a:pt x="5304" y="1004"/>
                  <a:pt x="5308" y="1001"/>
                  <a:pt x="5311" y="998"/>
                </a:cubicBezTo>
                <a:cubicBezTo>
                  <a:pt x="5315" y="993"/>
                  <a:pt x="5315" y="992"/>
                  <a:pt x="5331" y="997"/>
                </a:cubicBezTo>
                <a:cubicBezTo>
                  <a:pt x="5337" y="998"/>
                  <a:pt x="5344" y="1001"/>
                  <a:pt x="5349" y="996"/>
                </a:cubicBezTo>
                <a:cubicBezTo>
                  <a:pt x="5357" y="988"/>
                  <a:pt x="5363" y="991"/>
                  <a:pt x="5370" y="998"/>
                </a:cubicBezTo>
                <a:cubicBezTo>
                  <a:pt x="5379" y="1007"/>
                  <a:pt x="5373" y="1011"/>
                  <a:pt x="5368" y="1018"/>
                </a:cubicBezTo>
                <a:cubicBezTo>
                  <a:pt x="5366" y="1021"/>
                  <a:pt x="5365" y="1027"/>
                  <a:pt x="5366" y="1030"/>
                </a:cubicBezTo>
                <a:cubicBezTo>
                  <a:pt x="5370" y="1040"/>
                  <a:pt x="5377" y="1034"/>
                  <a:pt x="5381" y="1031"/>
                </a:cubicBezTo>
                <a:cubicBezTo>
                  <a:pt x="5387" y="1025"/>
                  <a:pt x="5392" y="1027"/>
                  <a:pt x="5399" y="1029"/>
                </a:cubicBezTo>
                <a:lnTo>
                  <a:pt x="5447" y="1031"/>
                </a:lnTo>
                <a:cubicBezTo>
                  <a:pt x="5455" y="1024"/>
                  <a:pt x="5462" y="1029"/>
                  <a:pt x="5470" y="1033"/>
                </a:cubicBezTo>
                <a:cubicBezTo>
                  <a:pt x="5478" y="1036"/>
                  <a:pt x="5491" y="1029"/>
                  <a:pt x="5494" y="1019"/>
                </a:cubicBezTo>
                <a:cubicBezTo>
                  <a:pt x="5496" y="1011"/>
                  <a:pt x="5494" y="1002"/>
                  <a:pt x="5482" y="1001"/>
                </a:cubicBezTo>
                <a:cubicBezTo>
                  <a:pt x="5480" y="1001"/>
                  <a:pt x="5478" y="1000"/>
                  <a:pt x="5476" y="999"/>
                </a:cubicBezTo>
                <a:cubicBezTo>
                  <a:pt x="5474" y="998"/>
                  <a:pt x="5473" y="996"/>
                  <a:pt x="5472" y="994"/>
                </a:cubicBezTo>
                <a:cubicBezTo>
                  <a:pt x="5471" y="994"/>
                  <a:pt x="5474" y="990"/>
                  <a:pt x="5475" y="990"/>
                </a:cubicBezTo>
                <a:cubicBezTo>
                  <a:pt x="5492" y="989"/>
                  <a:pt x="5509" y="988"/>
                  <a:pt x="5526" y="986"/>
                </a:cubicBezTo>
                <a:cubicBezTo>
                  <a:pt x="5533" y="985"/>
                  <a:pt x="5538" y="972"/>
                  <a:pt x="5547" y="981"/>
                </a:cubicBezTo>
                <a:cubicBezTo>
                  <a:pt x="5562" y="994"/>
                  <a:pt x="5582" y="981"/>
                  <a:pt x="5597" y="991"/>
                </a:cubicBezTo>
                <a:cubicBezTo>
                  <a:pt x="5600" y="993"/>
                  <a:pt x="5605" y="998"/>
                  <a:pt x="5607" y="997"/>
                </a:cubicBezTo>
                <a:cubicBezTo>
                  <a:pt x="5620" y="991"/>
                  <a:pt x="5633" y="984"/>
                  <a:pt x="5646" y="977"/>
                </a:cubicBezTo>
                <a:cubicBezTo>
                  <a:pt x="5656" y="988"/>
                  <a:pt x="5664" y="979"/>
                  <a:pt x="5673" y="976"/>
                </a:cubicBezTo>
                <a:cubicBezTo>
                  <a:pt x="5683" y="973"/>
                  <a:pt x="5695" y="975"/>
                  <a:pt x="5705" y="974"/>
                </a:cubicBezTo>
                <a:cubicBezTo>
                  <a:pt x="5709" y="974"/>
                  <a:pt x="5711" y="970"/>
                  <a:pt x="5714" y="967"/>
                </a:cubicBezTo>
                <a:cubicBezTo>
                  <a:pt x="5712" y="966"/>
                  <a:pt x="5711" y="964"/>
                  <a:pt x="5709" y="963"/>
                </a:cubicBezTo>
                <a:cubicBezTo>
                  <a:pt x="5691" y="957"/>
                  <a:pt x="5670" y="966"/>
                  <a:pt x="5653" y="955"/>
                </a:cubicBezTo>
                <a:cubicBezTo>
                  <a:pt x="5635" y="944"/>
                  <a:pt x="5615" y="952"/>
                  <a:pt x="5596" y="948"/>
                </a:cubicBezTo>
                <a:cubicBezTo>
                  <a:pt x="5592" y="947"/>
                  <a:pt x="5586" y="949"/>
                  <a:pt x="5583" y="947"/>
                </a:cubicBezTo>
                <a:cubicBezTo>
                  <a:pt x="5562" y="929"/>
                  <a:pt x="5538" y="936"/>
                  <a:pt x="5515" y="936"/>
                </a:cubicBezTo>
                <a:cubicBezTo>
                  <a:pt x="5439" y="935"/>
                  <a:pt x="5363" y="935"/>
                  <a:pt x="5287" y="934"/>
                </a:cubicBezTo>
                <a:cubicBezTo>
                  <a:pt x="5282" y="934"/>
                  <a:pt x="5274" y="933"/>
                  <a:pt x="5280" y="923"/>
                </a:cubicBezTo>
                <a:cubicBezTo>
                  <a:pt x="5285" y="916"/>
                  <a:pt x="5287" y="907"/>
                  <a:pt x="5288" y="899"/>
                </a:cubicBezTo>
                <a:cubicBezTo>
                  <a:pt x="5289" y="889"/>
                  <a:pt x="5293" y="884"/>
                  <a:pt x="5303" y="883"/>
                </a:cubicBezTo>
                <a:cubicBezTo>
                  <a:pt x="5321" y="883"/>
                  <a:pt x="5338" y="883"/>
                  <a:pt x="5355" y="882"/>
                </a:cubicBezTo>
                <a:cubicBezTo>
                  <a:pt x="5359" y="882"/>
                  <a:pt x="5364" y="877"/>
                  <a:pt x="5364" y="875"/>
                </a:cubicBezTo>
                <a:cubicBezTo>
                  <a:pt x="5364" y="869"/>
                  <a:pt x="5361" y="864"/>
                  <a:pt x="5358" y="858"/>
                </a:cubicBezTo>
                <a:cubicBezTo>
                  <a:pt x="5357" y="857"/>
                  <a:pt x="5355" y="857"/>
                  <a:pt x="5353" y="857"/>
                </a:cubicBezTo>
                <a:cubicBezTo>
                  <a:pt x="5347" y="840"/>
                  <a:pt x="5333" y="843"/>
                  <a:pt x="5322" y="847"/>
                </a:cubicBezTo>
                <a:cubicBezTo>
                  <a:pt x="5312" y="850"/>
                  <a:pt x="5305" y="858"/>
                  <a:pt x="5295" y="846"/>
                </a:cubicBezTo>
                <a:cubicBezTo>
                  <a:pt x="5290" y="840"/>
                  <a:pt x="5282" y="834"/>
                  <a:pt x="5275" y="831"/>
                </a:cubicBezTo>
                <a:cubicBezTo>
                  <a:pt x="5262" y="826"/>
                  <a:pt x="5262" y="824"/>
                  <a:pt x="5275" y="818"/>
                </a:cubicBezTo>
                <a:cubicBezTo>
                  <a:pt x="5282" y="815"/>
                  <a:pt x="5289" y="809"/>
                  <a:pt x="5295" y="804"/>
                </a:cubicBezTo>
                <a:lnTo>
                  <a:pt x="5329" y="783"/>
                </a:lnTo>
                <a:cubicBezTo>
                  <a:pt x="5342" y="777"/>
                  <a:pt x="5354" y="779"/>
                  <a:pt x="5366" y="785"/>
                </a:cubicBezTo>
                <a:cubicBezTo>
                  <a:pt x="5373" y="789"/>
                  <a:pt x="5385" y="794"/>
                  <a:pt x="5390" y="791"/>
                </a:cubicBezTo>
                <a:cubicBezTo>
                  <a:pt x="5409" y="780"/>
                  <a:pt x="5431" y="782"/>
                  <a:pt x="5451" y="775"/>
                </a:cubicBezTo>
                <a:cubicBezTo>
                  <a:pt x="5453" y="774"/>
                  <a:pt x="5455" y="767"/>
                  <a:pt x="5455" y="764"/>
                </a:cubicBezTo>
                <a:cubicBezTo>
                  <a:pt x="5454" y="760"/>
                  <a:pt x="5451" y="755"/>
                  <a:pt x="5448" y="754"/>
                </a:cubicBezTo>
                <a:cubicBezTo>
                  <a:pt x="5436" y="752"/>
                  <a:pt x="5423" y="752"/>
                  <a:pt x="5410" y="750"/>
                </a:cubicBezTo>
                <a:cubicBezTo>
                  <a:pt x="5406" y="749"/>
                  <a:pt x="5407" y="745"/>
                  <a:pt x="5411" y="740"/>
                </a:cubicBezTo>
                <a:cubicBezTo>
                  <a:pt x="5415" y="736"/>
                  <a:pt x="5415" y="733"/>
                  <a:pt x="5412" y="730"/>
                </a:cubicBezTo>
                <a:cubicBezTo>
                  <a:pt x="5395" y="721"/>
                  <a:pt x="5372" y="737"/>
                  <a:pt x="5358" y="717"/>
                </a:cubicBezTo>
                <a:cubicBezTo>
                  <a:pt x="5352" y="723"/>
                  <a:pt x="5345" y="729"/>
                  <a:pt x="5339" y="734"/>
                </a:cubicBezTo>
                <a:cubicBezTo>
                  <a:pt x="5332" y="741"/>
                  <a:pt x="5323" y="740"/>
                  <a:pt x="5314" y="740"/>
                </a:cubicBezTo>
                <a:cubicBezTo>
                  <a:pt x="5303" y="739"/>
                  <a:pt x="5305" y="726"/>
                  <a:pt x="5300" y="722"/>
                </a:cubicBezTo>
                <a:cubicBezTo>
                  <a:pt x="5282" y="710"/>
                  <a:pt x="5306" y="690"/>
                  <a:pt x="5289" y="678"/>
                </a:cubicBezTo>
                <a:cubicBezTo>
                  <a:pt x="5286" y="676"/>
                  <a:pt x="5288" y="666"/>
                  <a:pt x="5288" y="660"/>
                </a:cubicBezTo>
                <a:cubicBezTo>
                  <a:pt x="5288" y="658"/>
                  <a:pt x="5290" y="656"/>
                  <a:pt x="5292" y="654"/>
                </a:cubicBezTo>
                <a:cubicBezTo>
                  <a:pt x="5294" y="652"/>
                  <a:pt x="5297" y="653"/>
                  <a:pt x="5300" y="659"/>
                </a:cubicBezTo>
                <a:cubicBezTo>
                  <a:pt x="5301" y="662"/>
                  <a:pt x="5301" y="669"/>
                  <a:pt x="5304" y="670"/>
                </a:cubicBezTo>
                <a:cubicBezTo>
                  <a:pt x="5313" y="674"/>
                  <a:pt x="5313" y="666"/>
                  <a:pt x="5314" y="661"/>
                </a:cubicBezTo>
                <a:cubicBezTo>
                  <a:pt x="5317" y="650"/>
                  <a:pt x="5326" y="648"/>
                  <a:pt x="5334" y="648"/>
                </a:cubicBezTo>
                <a:cubicBezTo>
                  <a:pt x="5358" y="648"/>
                  <a:pt x="5382" y="648"/>
                  <a:pt x="5406" y="648"/>
                </a:cubicBezTo>
                <a:cubicBezTo>
                  <a:pt x="5413" y="648"/>
                  <a:pt x="5418" y="639"/>
                  <a:pt x="5418" y="629"/>
                </a:cubicBezTo>
                <a:cubicBezTo>
                  <a:pt x="5417" y="620"/>
                  <a:pt x="5416" y="612"/>
                  <a:pt x="5405" y="610"/>
                </a:cubicBezTo>
                <a:cubicBezTo>
                  <a:pt x="5398" y="609"/>
                  <a:pt x="5394" y="605"/>
                  <a:pt x="5393" y="598"/>
                </a:cubicBezTo>
                <a:cubicBezTo>
                  <a:pt x="5392" y="589"/>
                  <a:pt x="5396" y="584"/>
                  <a:pt x="5410" y="585"/>
                </a:cubicBezTo>
                <a:cubicBezTo>
                  <a:pt x="5433" y="587"/>
                  <a:pt x="5458" y="575"/>
                  <a:pt x="5478" y="596"/>
                </a:cubicBezTo>
                <a:cubicBezTo>
                  <a:pt x="5508" y="598"/>
                  <a:pt x="5538" y="600"/>
                  <a:pt x="5565" y="583"/>
                </a:cubicBezTo>
                <a:cubicBezTo>
                  <a:pt x="5571" y="579"/>
                  <a:pt x="5573" y="573"/>
                  <a:pt x="5572" y="567"/>
                </a:cubicBezTo>
                <a:cubicBezTo>
                  <a:pt x="5571" y="564"/>
                  <a:pt x="5566" y="559"/>
                  <a:pt x="5563" y="559"/>
                </a:cubicBezTo>
                <a:cubicBezTo>
                  <a:pt x="5550" y="560"/>
                  <a:pt x="5539" y="556"/>
                  <a:pt x="5528" y="548"/>
                </a:cubicBezTo>
                <a:cubicBezTo>
                  <a:pt x="5516" y="540"/>
                  <a:pt x="5501" y="565"/>
                  <a:pt x="5488" y="547"/>
                </a:cubicBezTo>
                <a:cubicBezTo>
                  <a:pt x="5467" y="554"/>
                  <a:pt x="5442" y="554"/>
                  <a:pt x="5422" y="562"/>
                </a:cubicBezTo>
                <a:cubicBezTo>
                  <a:pt x="5384" y="579"/>
                  <a:pt x="5346" y="571"/>
                  <a:pt x="5308" y="569"/>
                </a:cubicBezTo>
                <a:cubicBezTo>
                  <a:pt x="5305" y="569"/>
                  <a:pt x="5302" y="559"/>
                  <a:pt x="5301" y="553"/>
                </a:cubicBezTo>
                <a:cubicBezTo>
                  <a:pt x="5300" y="547"/>
                  <a:pt x="5298" y="540"/>
                  <a:pt x="5305" y="535"/>
                </a:cubicBezTo>
                <a:lnTo>
                  <a:pt x="5351" y="525"/>
                </a:lnTo>
                <a:cubicBezTo>
                  <a:pt x="5360" y="537"/>
                  <a:pt x="5374" y="512"/>
                  <a:pt x="5383" y="529"/>
                </a:cubicBezTo>
                <a:cubicBezTo>
                  <a:pt x="5396" y="525"/>
                  <a:pt x="5410" y="521"/>
                  <a:pt x="5423" y="517"/>
                </a:cubicBezTo>
                <a:cubicBezTo>
                  <a:pt x="5425" y="516"/>
                  <a:pt x="5426" y="514"/>
                  <a:pt x="5428" y="512"/>
                </a:cubicBezTo>
                <a:cubicBezTo>
                  <a:pt x="5426" y="511"/>
                  <a:pt x="5425" y="509"/>
                  <a:pt x="5423" y="508"/>
                </a:cubicBezTo>
                <a:cubicBezTo>
                  <a:pt x="5419" y="507"/>
                  <a:pt x="5415" y="506"/>
                  <a:pt x="5411" y="506"/>
                </a:cubicBezTo>
                <a:cubicBezTo>
                  <a:pt x="5398" y="506"/>
                  <a:pt x="5389" y="506"/>
                  <a:pt x="5400" y="489"/>
                </a:cubicBezTo>
                <a:cubicBezTo>
                  <a:pt x="5404" y="481"/>
                  <a:pt x="5394" y="481"/>
                  <a:pt x="5389" y="481"/>
                </a:cubicBezTo>
                <a:cubicBezTo>
                  <a:pt x="5326" y="480"/>
                  <a:pt x="5263" y="480"/>
                  <a:pt x="5200" y="480"/>
                </a:cubicBezTo>
                <a:cubicBezTo>
                  <a:pt x="5183" y="480"/>
                  <a:pt x="5166" y="481"/>
                  <a:pt x="5148" y="480"/>
                </a:cubicBezTo>
                <a:cubicBezTo>
                  <a:pt x="5131" y="480"/>
                  <a:pt x="5133" y="473"/>
                  <a:pt x="5141" y="461"/>
                </a:cubicBezTo>
                <a:cubicBezTo>
                  <a:pt x="5142" y="459"/>
                  <a:pt x="5135" y="451"/>
                  <a:pt x="5133" y="445"/>
                </a:cubicBezTo>
                <a:cubicBezTo>
                  <a:pt x="5127" y="423"/>
                  <a:pt x="5113" y="414"/>
                  <a:pt x="5090" y="415"/>
                </a:cubicBezTo>
                <a:cubicBezTo>
                  <a:pt x="5077" y="415"/>
                  <a:pt x="5064" y="416"/>
                  <a:pt x="5051" y="415"/>
                </a:cubicBezTo>
                <a:cubicBezTo>
                  <a:pt x="5022" y="413"/>
                  <a:pt x="4991" y="422"/>
                  <a:pt x="4964" y="404"/>
                </a:cubicBezTo>
                <a:cubicBezTo>
                  <a:pt x="4961" y="402"/>
                  <a:pt x="4952" y="408"/>
                  <a:pt x="4947" y="411"/>
                </a:cubicBezTo>
                <a:cubicBezTo>
                  <a:pt x="4941" y="415"/>
                  <a:pt x="4935" y="415"/>
                  <a:pt x="4929" y="412"/>
                </a:cubicBezTo>
                <a:cubicBezTo>
                  <a:pt x="4922" y="408"/>
                  <a:pt x="4924" y="401"/>
                  <a:pt x="4926" y="395"/>
                </a:cubicBezTo>
                <a:cubicBezTo>
                  <a:pt x="4933" y="380"/>
                  <a:pt x="4941" y="365"/>
                  <a:pt x="4948" y="351"/>
                </a:cubicBezTo>
                <a:cubicBezTo>
                  <a:pt x="4923" y="347"/>
                  <a:pt x="4922" y="346"/>
                  <a:pt x="4932" y="323"/>
                </a:cubicBezTo>
                <a:cubicBezTo>
                  <a:pt x="4936" y="311"/>
                  <a:pt x="4929" y="313"/>
                  <a:pt x="4924" y="311"/>
                </a:cubicBezTo>
                <a:cubicBezTo>
                  <a:pt x="4910" y="303"/>
                  <a:pt x="4909" y="302"/>
                  <a:pt x="4915" y="288"/>
                </a:cubicBezTo>
                <a:cubicBezTo>
                  <a:pt x="4916" y="284"/>
                  <a:pt x="4918" y="281"/>
                  <a:pt x="4920" y="277"/>
                </a:cubicBezTo>
                <a:cubicBezTo>
                  <a:pt x="4916" y="276"/>
                  <a:pt x="4912" y="273"/>
                  <a:pt x="4909" y="274"/>
                </a:cubicBezTo>
                <a:cubicBezTo>
                  <a:pt x="4903" y="276"/>
                  <a:pt x="4894" y="283"/>
                  <a:pt x="4892" y="282"/>
                </a:cubicBezTo>
                <a:cubicBezTo>
                  <a:pt x="4873" y="262"/>
                  <a:pt x="4857" y="283"/>
                  <a:pt x="4841" y="286"/>
                </a:cubicBezTo>
                <a:cubicBezTo>
                  <a:pt x="4835" y="287"/>
                  <a:pt x="4827" y="296"/>
                  <a:pt x="4825" y="294"/>
                </a:cubicBezTo>
                <a:cubicBezTo>
                  <a:pt x="4804" y="279"/>
                  <a:pt x="4775" y="291"/>
                  <a:pt x="4755" y="272"/>
                </a:cubicBezTo>
                <a:cubicBezTo>
                  <a:pt x="4758" y="255"/>
                  <a:pt x="4769" y="246"/>
                  <a:pt x="4786" y="246"/>
                </a:cubicBezTo>
                <a:cubicBezTo>
                  <a:pt x="4803" y="245"/>
                  <a:pt x="4819" y="246"/>
                  <a:pt x="4836" y="253"/>
                </a:cubicBezTo>
                <a:cubicBezTo>
                  <a:pt x="4866" y="267"/>
                  <a:pt x="4877" y="261"/>
                  <a:pt x="4891" y="234"/>
                </a:cubicBezTo>
                <a:cubicBezTo>
                  <a:pt x="4894" y="227"/>
                  <a:pt x="4894" y="223"/>
                  <a:pt x="4889" y="218"/>
                </a:cubicBezTo>
                <a:cubicBezTo>
                  <a:pt x="4882" y="210"/>
                  <a:pt x="4873" y="202"/>
                  <a:pt x="4862" y="211"/>
                </a:cubicBezTo>
                <a:cubicBezTo>
                  <a:pt x="4853" y="218"/>
                  <a:pt x="4841" y="225"/>
                  <a:pt x="4832" y="219"/>
                </a:cubicBezTo>
                <a:cubicBezTo>
                  <a:pt x="4811" y="206"/>
                  <a:pt x="4788" y="207"/>
                  <a:pt x="4765" y="207"/>
                </a:cubicBezTo>
                <a:cubicBezTo>
                  <a:pt x="4762" y="206"/>
                  <a:pt x="4760" y="202"/>
                  <a:pt x="4758" y="199"/>
                </a:cubicBezTo>
                <a:cubicBezTo>
                  <a:pt x="4759" y="198"/>
                  <a:pt x="4761" y="195"/>
                  <a:pt x="4763" y="195"/>
                </a:cubicBezTo>
                <a:cubicBezTo>
                  <a:pt x="4780" y="194"/>
                  <a:pt x="4796" y="193"/>
                  <a:pt x="4813" y="192"/>
                </a:cubicBezTo>
                <a:cubicBezTo>
                  <a:pt x="4815" y="191"/>
                  <a:pt x="4816" y="189"/>
                  <a:pt x="4818" y="188"/>
                </a:cubicBezTo>
                <a:cubicBezTo>
                  <a:pt x="4816" y="186"/>
                  <a:pt x="4814" y="184"/>
                  <a:pt x="4813" y="184"/>
                </a:cubicBezTo>
                <a:cubicBezTo>
                  <a:pt x="4788" y="183"/>
                  <a:pt x="4762" y="175"/>
                  <a:pt x="4738" y="190"/>
                </a:cubicBezTo>
                <a:cubicBezTo>
                  <a:pt x="4736" y="192"/>
                  <a:pt x="4731" y="189"/>
                  <a:pt x="4728" y="187"/>
                </a:cubicBezTo>
                <a:cubicBezTo>
                  <a:pt x="4718" y="178"/>
                  <a:pt x="4709" y="181"/>
                  <a:pt x="4700" y="189"/>
                </a:cubicBezTo>
                <a:cubicBezTo>
                  <a:pt x="4692" y="196"/>
                  <a:pt x="4682" y="195"/>
                  <a:pt x="4679" y="185"/>
                </a:cubicBezTo>
                <a:cubicBezTo>
                  <a:pt x="4675" y="171"/>
                  <a:pt x="4671" y="171"/>
                  <a:pt x="4658" y="177"/>
                </a:cubicBezTo>
                <a:cubicBezTo>
                  <a:pt x="4640" y="185"/>
                  <a:pt x="4638" y="184"/>
                  <a:pt x="4624" y="164"/>
                </a:cubicBezTo>
                <a:cubicBezTo>
                  <a:pt x="4619" y="156"/>
                  <a:pt x="4614" y="160"/>
                  <a:pt x="4610" y="164"/>
                </a:cubicBezTo>
                <a:cubicBezTo>
                  <a:pt x="4601" y="172"/>
                  <a:pt x="4593" y="185"/>
                  <a:pt x="4579" y="171"/>
                </a:cubicBezTo>
                <a:cubicBezTo>
                  <a:pt x="4577" y="169"/>
                  <a:pt x="4570" y="169"/>
                  <a:pt x="4567" y="170"/>
                </a:cubicBezTo>
                <a:cubicBezTo>
                  <a:pt x="4537" y="190"/>
                  <a:pt x="4504" y="177"/>
                  <a:pt x="4473" y="177"/>
                </a:cubicBezTo>
                <a:cubicBezTo>
                  <a:pt x="4458" y="163"/>
                  <a:pt x="4447" y="174"/>
                  <a:pt x="4433" y="181"/>
                </a:cubicBezTo>
                <a:cubicBezTo>
                  <a:pt x="4423" y="185"/>
                  <a:pt x="4412" y="178"/>
                  <a:pt x="4403" y="166"/>
                </a:cubicBezTo>
                <a:cubicBezTo>
                  <a:pt x="4397" y="158"/>
                  <a:pt x="4391" y="145"/>
                  <a:pt x="4382" y="143"/>
                </a:cubicBezTo>
                <a:cubicBezTo>
                  <a:pt x="4364" y="139"/>
                  <a:pt x="4344" y="144"/>
                  <a:pt x="4327" y="131"/>
                </a:cubicBezTo>
                <a:cubicBezTo>
                  <a:pt x="4325" y="129"/>
                  <a:pt x="4316" y="135"/>
                  <a:pt x="4310" y="137"/>
                </a:cubicBezTo>
                <a:cubicBezTo>
                  <a:pt x="4303" y="139"/>
                  <a:pt x="4295" y="141"/>
                  <a:pt x="4287" y="143"/>
                </a:cubicBezTo>
                <a:cubicBezTo>
                  <a:pt x="4286" y="149"/>
                  <a:pt x="4282" y="154"/>
                  <a:pt x="4276" y="155"/>
                </a:cubicBezTo>
                <a:cubicBezTo>
                  <a:pt x="4241" y="158"/>
                  <a:pt x="4208" y="155"/>
                  <a:pt x="4178" y="133"/>
                </a:cubicBezTo>
                <a:cubicBezTo>
                  <a:pt x="4167" y="125"/>
                  <a:pt x="4159" y="131"/>
                  <a:pt x="4156" y="145"/>
                </a:cubicBezTo>
                <a:cubicBezTo>
                  <a:pt x="4154" y="152"/>
                  <a:pt x="4148" y="156"/>
                  <a:pt x="4141" y="153"/>
                </a:cubicBezTo>
                <a:cubicBezTo>
                  <a:pt x="4131" y="150"/>
                  <a:pt x="4122" y="146"/>
                  <a:pt x="4112" y="141"/>
                </a:cubicBezTo>
                <a:cubicBezTo>
                  <a:pt x="4107" y="138"/>
                  <a:pt x="4106" y="135"/>
                  <a:pt x="4110" y="132"/>
                </a:cubicBezTo>
                <a:cubicBezTo>
                  <a:pt x="4118" y="128"/>
                  <a:pt x="4125" y="125"/>
                  <a:pt x="4133" y="121"/>
                </a:cubicBezTo>
                <a:cubicBezTo>
                  <a:pt x="4140" y="117"/>
                  <a:pt x="4148" y="113"/>
                  <a:pt x="4155" y="110"/>
                </a:cubicBezTo>
                <a:cubicBezTo>
                  <a:pt x="4149" y="102"/>
                  <a:pt x="4140" y="104"/>
                  <a:pt x="4131" y="103"/>
                </a:cubicBezTo>
                <a:cubicBezTo>
                  <a:pt x="4124" y="103"/>
                  <a:pt x="4121" y="98"/>
                  <a:pt x="4117" y="93"/>
                </a:cubicBezTo>
                <a:cubicBezTo>
                  <a:pt x="4105" y="74"/>
                  <a:pt x="4100" y="73"/>
                  <a:pt x="4093" y="88"/>
                </a:cubicBezTo>
                <a:cubicBezTo>
                  <a:pt x="4081" y="116"/>
                  <a:pt x="4056" y="121"/>
                  <a:pt x="4032" y="129"/>
                </a:cubicBezTo>
                <a:cubicBezTo>
                  <a:pt x="4027" y="130"/>
                  <a:pt x="4020" y="125"/>
                  <a:pt x="4015" y="122"/>
                </a:cubicBezTo>
                <a:cubicBezTo>
                  <a:pt x="4011" y="119"/>
                  <a:pt x="4017" y="108"/>
                  <a:pt x="4026" y="103"/>
                </a:cubicBezTo>
                <a:cubicBezTo>
                  <a:pt x="4029" y="101"/>
                  <a:pt x="4034" y="100"/>
                  <a:pt x="4037" y="97"/>
                </a:cubicBezTo>
                <a:cubicBezTo>
                  <a:pt x="4041" y="95"/>
                  <a:pt x="4039" y="83"/>
                  <a:pt x="4035" y="81"/>
                </a:cubicBezTo>
                <a:cubicBezTo>
                  <a:pt x="4010" y="67"/>
                  <a:pt x="3984" y="60"/>
                  <a:pt x="3956" y="67"/>
                </a:cubicBezTo>
                <a:cubicBezTo>
                  <a:pt x="3953" y="68"/>
                  <a:pt x="3951" y="73"/>
                  <a:pt x="3950" y="77"/>
                </a:cubicBezTo>
                <a:cubicBezTo>
                  <a:pt x="3948" y="82"/>
                  <a:pt x="3949" y="86"/>
                  <a:pt x="3955" y="87"/>
                </a:cubicBezTo>
                <a:cubicBezTo>
                  <a:pt x="3965" y="89"/>
                  <a:pt x="3976" y="90"/>
                  <a:pt x="3986" y="90"/>
                </a:cubicBezTo>
                <a:cubicBezTo>
                  <a:pt x="3994" y="91"/>
                  <a:pt x="4000" y="94"/>
                  <a:pt x="3999" y="101"/>
                </a:cubicBezTo>
                <a:cubicBezTo>
                  <a:pt x="3999" y="106"/>
                  <a:pt x="3996" y="113"/>
                  <a:pt x="3992" y="117"/>
                </a:cubicBezTo>
                <a:cubicBezTo>
                  <a:pt x="3976" y="132"/>
                  <a:pt x="3957" y="141"/>
                  <a:pt x="3935" y="142"/>
                </a:cubicBezTo>
                <a:cubicBezTo>
                  <a:pt x="3914" y="143"/>
                  <a:pt x="3892" y="139"/>
                  <a:pt x="3873" y="154"/>
                </a:cubicBezTo>
                <a:cubicBezTo>
                  <a:pt x="3871" y="155"/>
                  <a:pt x="3866" y="152"/>
                  <a:pt x="3862" y="151"/>
                </a:cubicBezTo>
                <a:cubicBezTo>
                  <a:pt x="3863" y="148"/>
                  <a:pt x="3863" y="144"/>
                  <a:pt x="3865" y="141"/>
                </a:cubicBezTo>
                <a:cubicBezTo>
                  <a:pt x="3872" y="131"/>
                  <a:pt x="3871" y="115"/>
                  <a:pt x="3889" y="114"/>
                </a:cubicBezTo>
                <a:cubicBezTo>
                  <a:pt x="3894" y="114"/>
                  <a:pt x="3899" y="107"/>
                  <a:pt x="3904" y="102"/>
                </a:cubicBezTo>
                <a:cubicBezTo>
                  <a:pt x="3905" y="101"/>
                  <a:pt x="3907" y="97"/>
                  <a:pt x="3907" y="97"/>
                </a:cubicBezTo>
                <a:cubicBezTo>
                  <a:pt x="3904" y="94"/>
                  <a:pt x="3902" y="91"/>
                  <a:pt x="3898" y="90"/>
                </a:cubicBezTo>
                <a:cubicBezTo>
                  <a:pt x="3882" y="84"/>
                  <a:pt x="3872" y="100"/>
                  <a:pt x="3858" y="102"/>
                </a:cubicBezTo>
                <a:cubicBezTo>
                  <a:pt x="3858" y="90"/>
                  <a:pt x="3859" y="77"/>
                  <a:pt x="3840" y="78"/>
                </a:cubicBezTo>
                <a:cubicBezTo>
                  <a:pt x="3835" y="78"/>
                  <a:pt x="3829" y="79"/>
                  <a:pt x="3827" y="77"/>
                </a:cubicBezTo>
                <a:cubicBezTo>
                  <a:pt x="3816" y="65"/>
                  <a:pt x="3806" y="66"/>
                  <a:pt x="3797" y="79"/>
                </a:cubicBezTo>
                <a:cubicBezTo>
                  <a:pt x="3791" y="88"/>
                  <a:pt x="3784" y="88"/>
                  <a:pt x="3776" y="81"/>
                </a:cubicBezTo>
                <a:cubicBezTo>
                  <a:pt x="3768" y="74"/>
                  <a:pt x="3761" y="80"/>
                  <a:pt x="3753" y="84"/>
                </a:cubicBezTo>
                <a:cubicBezTo>
                  <a:pt x="3736" y="93"/>
                  <a:pt x="3718" y="94"/>
                  <a:pt x="3700" y="83"/>
                </a:cubicBezTo>
                <a:cubicBezTo>
                  <a:pt x="3685" y="74"/>
                  <a:pt x="3669" y="63"/>
                  <a:pt x="3650" y="76"/>
                </a:cubicBezTo>
                <a:cubicBezTo>
                  <a:pt x="3648" y="77"/>
                  <a:pt x="3642" y="74"/>
                  <a:pt x="3639" y="72"/>
                </a:cubicBezTo>
                <a:cubicBezTo>
                  <a:pt x="3621" y="60"/>
                  <a:pt x="3602" y="60"/>
                  <a:pt x="3585" y="71"/>
                </a:cubicBezTo>
                <a:cubicBezTo>
                  <a:pt x="3558" y="87"/>
                  <a:pt x="3525" y="65"/>
                  <a:pt x="3500" y="88"/>
                </a:cubicBezTo>
                <a:cubicBezTo>
                  <a:pt x="3491" y="82"/>
                  <a:pt x="3483" y="75"/>
                  <a:pt x="3480" y="65"/>
                </a:cubicBezTo>
                <a:cubicBezTo>
                  <a:pt x="3476" y="64"/>
                  <a:pt x="3472" y="64"/>
                  <a:pt x="3468" y="64"/>
                </a:cubicBezTo>
                <a:cubicBezTo>
                  <a:pt x="3465" y="63"/>
                  <a:pt x="3435" y="64"/>
                  <a:pt x="3430" y="64"/>
                </a:cubicBezTo>
                <a:cubicBezTo>
                  <a:pt x="3424" y="64"/>
                  <a:pt x="3417" y="64"/>
                  <a:pt x="3411" y="63"/>
                </a:cubicBezTo>
                <a:cubicBezTo>
                  <a:pt x="3405" y="62"/>
                  <a:pt x="3404" y="58"/>
                  <a:pt x="3408" y="54"/>
                </a:cubicBezTo>
                <a:cubicBezTo>
                  <a:pt x="3415" y="45"/>
                  <a:pt x="3414" y="40"/>
                  <a:pt x="3401" y="39"/>
                </a:cubicBezTo>
                <a:cubicBezTo>
                  <a:pt x="3383" y="37"/>
                  <a:pt x="3370" y="51"/>
                  <a:pt x="3354" y="56"/>
                </a:cubicBezTo>
                <a:cubicBezTo>
                  <a:pt x="3356" y="61"/>
                  <a:pt x="3362" y="68"/>
                  <a:pt x="3361" y="71"/>
                </a:cubicBezTo>
                <a:cubicBezTo>
                  <a:pt x="3357" y="80"/>
                  <a:pt x="3332" y="79"/>
                  <a:pt x="3327" y="71"/>
                </a:cubicBezTo>
                <a:cubicBezTo>
                  <a:pt x="3322" y="63"/>
                  <a:pt x="3327" y="73"/>
                  <a:pt x="3331" y="65"/>
                </a:cubicBezTo>
                <a:cubicBezTo>
                  <a:pt x="3334" y="59"/>
                  <a:pt x="3336" y="53"/>
                  <a:pt x="3328" y="52"/>
                </a:cubicBezTo>
                <a:cubicBezTo>
                  <a:pt x="3315" y="51"/>
                  <a:pt x="3302" y="52"/>
                  <a:pt x="3289" y="52"/>
                </a:cubicBezTo>
                <a:cubicBezTo>
                  <a:pt x="3278" y="52"/>
                  <a:pt x="3267" y="52"/>
                  <a:pt x="3257" y="51"/>
                </a:cubicBezTo>
                <a:cubicBezTo>
                  <a:pt x="3244" y="50"/>
                  <a:pt x="3231" y="53"/>
                  <a:pt x="3219" y="45"/>
                </a:cubicBezTo>
                <a:cubicBezTo>
                  <a:pt x="3208" y="36"/>
                  <a:pt x="3198" y="56"/>
                  <a:pt x="3185" y="51"/>
                </a:cubicBezTo>
                <a:cubicBezTo>
                  <a:pt x="3183" y="50"/>
                  <a:pt x="3181" y="51"/>
                  <a:pt x="3179" y="50"/>
                </a:cubicBezTo>
                <a:cubicBezTo>
                  <a:pt x="3173" y="48"/>
                  <a:pt x="3169" y="43"/>
                  <a:pt x="3169" y="36"/>
                </a:cubicBezTo>
                <a:cubicBezTo>
                  <a:pt x="3172" y="12"/>
                  <a:pt x="3172" y="12"/>
                  <a:pt x="3157" y="12"/>
                </a:cubicBezTo>
                <a:cubicBezTo>
                  <a:pt x="3142" y="12"/>
                  <a:pt x="3123" y="17"/>
                  <a:pt x="3112" y="10"/>
                </a:cubicBezTo>
                <a:cubicBezTo>
                  <a:pt x="3092" y="-3"/>
                  <a:pt x="3071" y="1"/>
                  <a:pt x="3050" y="0"/>
                </a:cubicBezTo>
                <a:cubicBezTo>
                  <a:pt x="3040" y="0"/>
                  <a:pt x="3028" y="0"/>
                  <a:pt x="3019" y="4"/>
                </a:cubicBezTo>
                <a:cubicBezTo>
                  <a:pt x="3008" y="10"/>
                  <a:pt x="3015" y="24"/>
                  <a:pt x="3013" y="34"/>
                </a:cubicBezTo>
                <a:cubicBezTo>
                  <a:pt x="3011" y="43"/>
                  <a:pt x="3007" y="50"/>
                  <a:pt x="3001" y="56"/>
                </a:cubicBezTo>
                <a:cubicBezTo>
                  <a:pt x="2998" y="58"/>
                  <a:pt x="2994" y="59"/>
                  <a:pt x="2991" y="59"/>
                </a:cubicBezTo>
                <a:cubicBezTo>
                  <a:pt x="2990" y="59"/>
                  <a:pt x="2988" y="56"/>
                  <a:pt x="2987" y="54"/>
                </a:cubicBezTo>
                <a:cubicBezTo>
                  <a:pt x="2987" y="50"/>
                  <a:pt x="2987" y="46"/>
                  <a:pt x="2987" y="41"/>
                </a:cubicBezTo>
                <a:cubicBezTo>
                  <a:pt x="2984" y="9"/>
                  <a:pt x="2983" y="8"/>
                  <a:pt x="2955" y="23"/>
                </a:cubicBezTo>
                <a:cubicBezTo>
                  <a:pt x="2944" y="28"/>
                  <a:pt x="2933" y="33"/>
                  <a:pt x="2922" y="38"/>
                </a:cubicBezTo>
                <a:cubicBezTo>
                  <a:pt x="2922" y="40"/>
                  <a:pt x="2922" y="42"/>
                  <a:pt x="2921" y="44"/>
                </a:cubicBezTo>
                <a:cubicBezTo>
                  <a:pt x="2904" y="63"/>
                  <a:pt x="2903" y="64"/>
                  <a:pt x="2888" y="49"/>
                </a:cubicBezTo>
                <a:cubicBezTo>
                  <a:pt x="2875" y="36"/>
                  <a:pt x="2862" y="36"/>
                  <a:pt x="2847" y="42"/>
                </a:cubicBezTo>
                <a:cubicBezTo>
                  <a:pt x="2840" y="46"/>
                  <a:pt x="2828" y="47"/>
                  <a:pt x="2825" y="53"/>
                </a:cubicBezTo>
                <a:cubicBezTo>
                  <a:pt x="2816" y="70"/>
                  <a:pt x="2807" y="82"/>
                  <a:pt x="2787" y="79"/>
                </a:cubicBezTo>
                <a:cubicBezTo>
                  <a:pt x="2784" y="79"/>
                  <a:pt x="2780" y="85"/>
                  <a:pt x="2779" y="88"/>
                </a:cubicBezTo>
                <a:cubicBezTo>
                  <a:pt x="2778" y="99"/>
                  <a:pt x="2773" y="104"/>
                  <a:pt x="2764" y="95"/>
                </a:cubicBezTo>
                <a:cubicBezTo>
                  <a:pt x="2751" y="82"/>
                  <a:pt x="2740" y="70"/>
                  <a:pt x="2721" y="87"/>
                </a:cubicBezTo>
                <a:cubicBezTo>
                  <a:pt x="2716" y="92"/>
                  <a:pt x="2700" y="93"/>
                  <a:pt x="2697" y="90"/>
                </a:cubicBezTo>
                <a:cubicBezTo>
                  <a:pt x="2683" y="73"/>
                  <a:pt x="2668" y="84"/>
                  <a:pt x="2659" y="91"/>
                </a:cubicBezTo>
                <a:cubicBezTo>
                  <a:pt x="2637" y="106"/>
                  <a:pt x="2612" y="108"/>
                  <a:pt x="2591" y="100"/>
                </a:cubicBezTo>
                <a:cubicBezTo>
                  <a:pt x="2570" y="91"/>
                  <a:pt x="2550" y="91"/>
                  <a:pt x="2529" y="90"/>
                </a:cubicBezTo>
                <a:cubicBezTo>
                  <a:pt x="2512" y="90"/>
                  <a:pt x="2495" y="91"/>
                  <a:pt x="2477" y="90"/>
                </a:cubicBezTo>
                <a:cubicBezTo>
                  <a:pt x="2471" y="89"/>
                  <a:pt x="2467" y="84"/>
                  <a:pt x="2466" y="78"/>
                </a:cubicBezTo>
                <a:cubicBezTo>
                  <a:pt x="2454" y="77"/>
                  <a:pt x="2438" y="73"/>
                  <a:pt x="2429" y="78"/>
                </a:cubicBezTo>
                <a:cubicBezTo>
                  <a:pt x="2405" y="93"/>
                  <a:pt x="2380" y="89"/>
                  <a:pt x="2355" y="91"/>
                </a:cubicBezTo>
                <a:cubicBezTo>
                  <a:pt x="2347" y="92"/>
                  <a:pt x="2339" y="97"/>
                  <a:pt x="2331" y="100"/>
                </a:cubicBezTo>
                <a:cubicBezTo>
                  <a:pt x="2325" y="102"/>
                  <a:pt x="2319" y="104"/>
                  <a:pt x="2314" y="98"/>
                </a:cubicBezTo>
                <a:cubicBezTo>
                  <a:pt x="2313" y="97"/>
                  <a:pt x="2317" y="92"/>
                  <a:pt x="2318" y="88"/>
                </a:cubicBezTo>
                <a:cubicBezTo>
                  <a:pt x="2320" y="80"/>
                  <a:pt x="2322" y="72"/>
                  <a:pt x="2323" y="63"/>
                </a:cubicBezTo>
                <a:cubicBezTo>
                  <a:pt x="2323" y="60"/>
                  <a:pt x="2319" y="57"/>
                  <a:pt x="2317" y="54"/>
                </a:cubicBezTo>
                <a:cubicBezTo>
                  <a:pt x="2316" y="55"/>
                  <a:pt x="2313" y="57"/>
                  <a:pt x="2313" y="59"/>
                </a:cubicBezTo>
                <a:cubicBezTo>
                  <a:pt x="2307" y="85"/>
                  <a:pt x="2289" y="92"/>
                  <a:pt x="2265" y="90"/>
                </a:cubicBezTo>
                <a:cubicBezTo>
                  <a:pt x="2252" y="89"/>
                  <a:pt x="2239" y="90"/>
                  <a:pt x="2228" y="81"/>
                </a:cubicBezTo>
                <a:cubicBezTo>
                  <a:pt x="2224" y="79"/>
                  <a:pt x="2215" y="79"/>
                  <a:pt x="2210" y="81"/>
                </a:cubicBezTo>
                <a:cubicBezTo>
                  <a:pt x="2199" y="89"/>
                  <a:pt x="2184" y="95"/>
                  <a:pt x="2175" y="87"/>
                </a:cubicBezTo>
                <a:cubicBezTo>
                  <a:pt x="2160" y="74"/>
                  <a:pt x="2151" y="94"/>
                  <a:pt x="2142" y="89"/>
                </a:cubicBezTo>
                <a:cubicBezTo>
                  <a:pt x="2127" y="82"/>
                  <a:pt x="2116" y="86"/>
                  <a:pt x="2102" y="89"/>
                </a:cubicBezTo>
                <a:cubicBezTo>
                  <a:pt x="2088" y="92"/>
                  <a:pt x="2072" y="89"/>
                  <a:pt x="2057" y="88"/>
                </a:cubicBezTo>
                <a:cubicBezTo>
                  <a:pt x="2051" y="88"/>
                  <a:pt x="2052" y="84"/>
                  <a:pt x="2056" y="79"/>
                </a:cubicBezTo>
                <a:cubicBezTo>
                  <a:pt x="2060" y="74"/>
                  <a:pt x="2064" y="67"/>
                  <a:pt x="2063" y="62"/>
                </a:cubicBezTo>
                <a:cubicBezTo>
                  <a:pt x="2058" y="47"/>
                  <a:pt x="2051" y="61"/>
                  <a:pt x="2044" y="62"/>
                </a:cubicBezTo>
                <a:cubicBezTo>
                  <a:pt x="2026" y="66"/>
                  <a:pt x="2005" y="60"/>
                  <a:pt x="1989" y="76"/>
                </a:cubicBezTo>
                <a:cubicBezTo>
                  <a:pt x="1971" y="75"/>
                  <a:pt x="1951" y="83"/>
                  <a:pt x="1933" y="70"/>
                </a:cubicBezTo>
                <a:cubicBezTo>
                  <a:pt x="1926" y="66"/>
                  <a:pt x="1917" y="65"/>
                  <a:pt x="1909" y="65"/>
                </a:cubicBezTo>
                <a:cubicBezTo>
                  <a:pt x="1889" y="64"/>
                  <a:pt x="1870" y="65"/>
                  <a:pt x="1850" y="64"/>
                </a:cubicBezTo>
                <a:cubicBezTo>
                  <a:pt x="1820" y="64"/>
                  <a:pt x="1793" y="83"/>
                  <a:pt x="1763" y="78"/>
                </a:cubicBezTo>
                <a:cubicBezTo>
                  <a:pt x="1761" y="78"/>
                  <a:pt x="1759" y="80"/>
                  <a:pt x="1757" y="81"/>
                </a:cubicBezTo>
                <a:cubicBezTo>
                  <a:pt x="1756" y="82"/>
                  <a:pt x="1755" y="84"/>
                  <a:pt x="1755" y="85"/>
                </a:cubicBezTo>
                <a:cubicBezTo>
                  <a:pt x="1756" y="87"/>
                  <a:pt x="1758" y="89"/>
                  <a:pt x="1760" y="90"/>
                </a:cubicBezTo>
                <a:cubicBezTo>
                  <a:pt x="1765" y="91"/>
                  <a:pt x="1775" y="91"/>
                  <a:pt x="1773" y="98"/>
                </a:cubicBezTo>
                <a:cubicBezTo>
                  <a:pt x="1772" y="104"/>
                  <a:pt x="1764" y="115"/>
                  <a:pt x="1756" y="111"/>
                </a:cubicBezTo>
                <a:cubicBezTo>
                  <a:pt x="1747" y="106"/>
                  <a:pt x="1742" y="104"/>
                  <a:pt x="1735" y="112"/>
                </a:cubicBezTo>
                <a:cubicBezTo>
                  <a:pt x="1730" y="118"/>
                  <a:pt x="1726" y="128"/>
                  <a:pt x="1716" y="124"/>
                </a:cubicBezTo>
                <a:cubicBezTo>
                  <a:pt x="1713" y="122"/>
                  <a:pt x="1713" y="112"/>
                  <a:pt x="1712" y="106"/>
                </a:cubicBezTo>
                <a:cubicBezTo>
                  <a:pt x="1712" y="104"/>
                  <a:pt x="1713" y="101"/>
                  <a:pt x="1712" y="100"/>
                </a:cubicBezTo>
                <a:cubicBezTo>
                  <a:pt x="1710" y="97"/>
                  <a:pt x="1705" y="94"/>
                  <a:pt x="1704" y="94"/>
                </a:cubicBezTo>
                <a:cubicBezTo>
                  <a:pt x="1695" y="100"/>
                  <a:pt x="1685" y="108"/>
                  <a:pt x="1676" y="98"/>
                </a:cubicBezTo>
                <a:cubicBezTo>
                  <a:pt x="1665" y="85"/>
                  <a:pt x="1658" y="107"/>
                  <a:pt x="1650" y="99"/>
                </a:cubicBezTo>
                <a:cubicBezTo>
                  <a:pt x="1641" y="90"/>
                  <a:pt x="1635" y="97"/>
                  <a:pt x="1629" y="103"/>
                </a:cubicBezTo>
                <a:cubicBezTo>
                  <a:pt x="1620" y="111"/>
                  <a:pt x="1622" y="122"/>
                  <a:pt x="1620" y="133"/>
                </a:cubicBezTo>
                <a:cubicBezTo>
                  <a:pt x="1619" y="139"/>
                  <a:pt x="1611" y="142"/>
                  <a:pt x="1605" y="140"/>
                </a:cubicBezTo>
                <a:cubicBezTo>
                  <a:pt x="1602" y="140"/>
                  <a:pt x="1598" y="136"/>
                  <a:pt x="1596" y="133"/>
                </a:cubicBezTo>
                <a:cubicBezTo>
                  <a:pt x="1595" y="129"/>
                  <a:pt x="1596" y="124"/>
                  <a:pt x="1596" y="120"/>
                </a:cubicBezTo>
                <a:cubicBezTo>
                  <a:pt x="1595" y="106"/>
                  <a:pt x="1594" y="108"/>
                  <a:pt x="1572" y="97"/>
                </a:cubicBezTo>
                <a:cubicBezTo>
                  <a:pt x="1559" y="92"/>
                  <a:pt x="1548" y="86"/>
                  <a:pt x="1536" y="94"/>
                </a:cubicBezTo>
                <a:cubicBezTo>
                  <a:pt x="1516" y="107"/>
                  <a:pt x="1496" y="109"/>
                  <a:pt x="1476" y="95"/>
                </a:cubicBezTo>
                <a:cubicBezTo>
                  <a:pt x="1461" y="98"/>
                  <a:pt x="1445" y="109"/>
                  <a:pt x="1431" y="92"/>
                </a:cubicBezTo>
                <a:cubicBezTo>
                  <a:pt x="1429" y="90"/>
                  <a:pt x="1422" y="91"/>
                  <a:pt x="1419" y="94"/>
                </a:cubicBezTo>
                <a:cubicBezTo>
                  <a:pt x="1409" y="104"/>
                  <a:pt x="1396" y="103"/>
                  <a:pt x="1383" y="103"/>
                </a:cubicBezTo>
                <a:cubicBezTo>
                  <a:pt x="1366" y="102"/>
                  <a:pt x="1348" y="103"/>
                  <a:pt x="1331" y="103"/>
                </a:cubicBezTo>
                <a:cubicBezTo>
                  <a:pt x="1319" y="102"/>
                  <a:pt x="1311" y="107"/>
                  <a:pt x="1309" y="120"/>
                </a:cubicBezTo>
                <a:cubicBezTo>
                  <a:pt x="1308" y="126"/>
                  <a:pt x="1304" y="127"/>
                  <a:pt x="1300" y="125"/>
                </a:cubicBezTo>
                <a:cubicBezTo>
                  <a:pt x="1293" y="120"/>
                  <a:pt x="1286" y="114"/>
                  <a:pt x="1284" y="129"/>
                </a:cubicBezTo>
                <a:cubicBezTo>
                  <a:pt x="1281" y="143"/>
                  <a:pt x="1268" y="154"/>
                  <a:pt x="1269" y="171"/>
                </a:cubicBezTo>
                <a:cubicBezTo>
                  <a:pt x="1270" y="179"/>
                  <a:pt x="1260" y="183"/>
                  <a:pt x="1250" y="178"/>
                </a:cubicBezTo>
                <a:cubicBezTo>
                  <a:pt x="1243" y="175"/>
                  <a:pt x="1235" y="164"/>
                  <a:pt x="1228" y="170"/>
                </a:cubicBezTo>
                <a:cubicBezTo>
                  <a:pt x="1215" y="179"/>
                  <a:pt x="1200" y="179"/>
                  <a:pt x="1186" y="184"/>
                </a:cubicBezTo>
                <a:cubicBezTo>
                  <a:pt x="1185" y="184"/>
                  <a:pt x="1184" y="187"/>
                  <a:pt x="1182" y="188"/>
                </a:cubicBezTo>
                <a:cubicBezTo>
                  <a:pt x="1186" y="190"/>
                  <a:pt x="1190" y="192"/>
                  <a:pt x="1193" y="194"/>
                </a:cubicBezTo>
                <a:cubicBezTo>
                  <a:pt x="1196" y="196"/>
                  <a:pt x="1202" y="198"/>
                  <a:pt x="1202" y="201"/>
                </a:cubicBezTo>
                <a:cubicBezTo>
                  <a:pt x="1202" y="209"/>
                  <a:pt x="1180" y="222"/>
                  <a:pt x="1172" y="218"/>
                </a:cubicBezTo>
                <a:cubicBezTo>
                  <a:pt x="1164" y="212"/>
                  <a:pt x="1156" y="206"/>
                  <a:pt x="1154" y="195"/>
                </a:cubicBezTo>
                <a:cubicBezTo>
                  <a:pt x="1147" y="199"/>
                  <a:pt x="1140" y="203"/>
                  <a:pt x="1132" y="205"/>
                </a:cubicBezTo>
                <a:cubicBezTo>
                  <a:pt x="1124" y="207"/>
                  <a:pt x="1117" y="204"/>
                  <a:pt x="1115" y="195"/>
                </a:cubicBezTo>
                <a:cubicBezTo>
                  <a:pt x="1093" y="204"/>
                  <a:pt x="1077" y="231"/>
                  <a:pt x="1048" y="221"/>
                </a:cubicBezTo>
                <a:cubicBezTo>
                  <a:pt x="1031" y="239"/>
                  <a:pt x="1007" y="229"/>
                  <a:pt x="988" y="238"/>
                </a:cubicBezTo>
                <a:cubicBezTo>
                  <a:pt x="967" y="248"/>
                  <a:pt x="947" y="259"/>
                  <a:pt x="926" y="270"/>
                </a:cubicBezTo>
                <a:cubicBezTo>
                  <a:pt x="919" y="274"/>
                  <a:pt x="911" y="277"/>
                  <a:pt x="904" y="282"/>
                </a:cubicBezTo>
                <a:cubicBezTo>
                  <a:pt x="900" y="284"/>
                  <a:pt x="896" y="285"/>
                  <a:pt x="894" y="280"/>
                </a:cubicBezTo>
                <a:cubicBezTo>
                  <a:pt x="883" y="255"/>
                  <a:pt x="845" y="267"/>
                  <a:pt x="836" y="237"/>
                </a:cubicBezTo>
                <a:cubicBezTo>
                  <a:pt x="834" y="230"/>
                  <a:pt x="810" y="231"/>
                  <a:pt x="808" y="238"/>
                </a:cubicBezTo>
                <a:cubicBezTo>
                  <a:pt x="802" y="259"/>
                  <a:pt x="785" y="258"/>
                  <a:pt x="769" y="263"/>
                </a:cubicBezTo>
                <a:cubicBezTo>
                  <a:pt x="767" y="264"/>
                  <a:pt x="767" y="274"/>
                  <a:pt x="766" y="279"/>
                </a:cubicBezTo>
                <a:cubicBezTo>
                  <a:pt x="789" y="283"/>
                  <a:pt x="791" y="319"/>
                  <a:pt x="821" y="313"/>
                </a:cubicBezTo>
                <a:cubicBezTo>
                  <a:pt x="826" y="312"/>
                  <a:pt x="827" y="317"/>
                  <a:pt x="824" y="322"/>
                </a:cubicBezTo>
                <a:cubicBezTo>
                  <a:pt x="822" y="326"/>
                  <a:pt x="814" y="331"/>
                  <a:pt x="824" y="336"/>
                </a:cubicBezTo>
                <a:cubicBezTo>
                  <a:pt x="826" y="337"/>
                  <a:pt x="828" y="337"/>
                  <a:pt x="830" y="337"/>
                </a:cubicBezTo>
                <a:cubicBezTo>
                  <a:pt x="847" y="335"/>
                  <a:pt x="866" y="343"/>
                  <a:pt x="880" y="330"/>
                </a:cubicBezTo>
                <a:cubicBezTo>
                  <a:pt x="899" y="313"/>
                  <a:pt x="910" y="342"/>
                  <a:pt x="926" y="337"/>
                </a:cubicBezTo>
                <a:cubicBezTo>
                  <a:pt x="930" y="335"/>
                  <a:pt x="933" y="332"/>
                  <a:pt x="936" y="329"/>
                </a:cubicBezTo>
                <a:cubicBezTo>
                  <a:pt x="940" y="326"/>
                  <a:pt x="944" y="328"/>
                  <a:pt x="945" y="333"/>
                </a:cubicBezTo>
                <a:cubicBezTo>
                  <a:pt x="946" y="337"/>
                  <a:pt x="944" y="344"/>
                  <a:pt x="943" y="345"/>
                </a:cubicBezTo>
                <a:cubicBezTo>
                  <a:pt x="921" y="351"/>
                  <a:pt x="897" y="352"/>
                  <a:pt x="876" y="362"/>
                </a:cubicBezTo>
                <a:cubicBezTo>
                  <a:pt x="826" y="358"/>
                  <a:pt x="785" y="397"/>
                  <a:pt x="734" y="390"/>
                </a:cubicBezTo>
                <a:cubicBezTo>
                  <a:pt x="732" y="390"/>
                  <a:pt x="730" y="393"/>
                  <a:pt x="728" y="393"/>
                </a:cubicBezTo>
                <a:cubicBezTo>
                  <a:pt x="708" y="398"/>
                  <a:pt x="692" y="428"/>
                  <a:pt x="666" y="405"/>
                </a:cubicBezTo>
                <a:cubicBezTo>
                  <a:pt x="657" y="410"/>
                  <a:pt x="642" y="413"/>
                  <a:pt x="639" y="420"/>
                </a:cubicBezTo>
                <a:cubicBezTo>
                  <a:pt x="627" y="450"/>
                  <a:pt x="598" y="445"/>
                  <a:pt x="577" y="453"/>
                </a:cubicBezTo>
                <a:cubicBezTo>
                  <a:pt x="556" y="460"/>
                  <a:pt x="530" y="448"/>
                  <a:pt x="509" y="465"/>
                </a:cubicBezTo>
                <a:cubicBezTo>
                  <a:pt x="494" y="443"/>
                  <a:pt x="480" y="462"/>
                  <a:pt x="465" y="466"/>
                </a:cubicBezTo>
                <a:cubicBezTo>
                  <a:pt x="453" y="468"/>
                  <a:pt x="433" y="446"/>
                  <a:pt x="441" y="436"/>
                </a:cubicBezTo>
                <a:cubicBezTo>
                  <a:pt x="456" y="417"/>
                  <a:pt x="450" y="395"/>
                  <a:pt x="453" y="374"/>
                </a:cubicBezTo>
                <a:cubicBezTo>
                  <a:pt x="453" y="368"/>
                  <a:pt x="458" y="364"/>
                  <a:pt x="464" y="363"/>
                </a:cubicBezTo>
                <a:cubicBezTo>
                  <a:pt x="466" y="354"/>
                  <a:pt x="472" y="350"/>
                  <a:pt x="481" y="350"/>
                </a:cubicBezTo>
                <a:cubicBezTo>
                  <a:pt x="491" y="350"/>
                  <a:pt x="501" y="350"/>
                  <a:pt x="504" y="338"/>
                </a:cubicBezTo>
                <a:cubicBezTo>
                  <a:pt x="518" y="335"/>
                  <a:pt x="516" y="323"/>
                  <a:pt x="516" y="313"/>
                </a:cubicBezTo>
                <a:cubicBezTo>
                  <a:pt x="515" y="303"/>
                  <a:pt x="509" y="298"/>
                  <a:pt x="499" y="298"/>
                </a:cubicBezTo>
                <a:cubicBezTo>
                  <a:pt x="487" y="297"/>
                  <a:pt x="478" y="303"/>
                  <a:pt x="472" y="312"/>
                </a:cubicBezTo>
                <a:cubicBezTo>
                  <a:pt x="466" y="320"/>
                  <a:pt x="462" y="330"/>
                  <a:pt x="457" y="339"/>
                </a:cubicBezTo>
                <a:cubicBezTo>
                  <a:pt x="452" y="346"/>
                  <a:pt x="443" y="352"/>
                  <a:pt x="435" y="348"/>
                </a:cubicBezTo>
                <a:cubicBezTo>
                  <a:pt x="430" y="346"/>
                  <a:pt x="428" y="338"/>
                  <a:pt x="426" y="333"/>
                </a:cubicBezTo>
                <a:cubicBezTo>
                  <a:pt x="424" y="329"/>
                  <a:pt x="426" y="324"/>
                  <a:pt x="424" y="320"/>
                </a:cubicBezTo>
                <a:cubicBezTo>
                  <a:pt x="422" y="317"/>
                  <a:pt x="418" y="314"/>
                  <a:pt x="415" y="313"/>
                </a:cubicBezTo>
                <a:cubicBezTo>
                  <a:pt x="407" y="311"/>
                  <a:pt x="401" y="315"/>
                  <a:pt x="401" y="322"/>
                </a:cubicBezTo>
                <a:cubicBezTo>
                  <a:pt x="399" y="337"/>
                  <a:pt x="401" y="353"/>
                  <a:pt x="377" y="350"/>
                </a:cubicBezTo>
                <a:cubicBezTo>
                  <a:pt x="373" y="350"/>
                  <a:pt x="369" y="352"/>
                  <a:pt x="365" y="354"/>
                </a:cubicBezTo>
                <a:cubicBezTo>
                  <a:pt x="327" y="379"/>
                  <a:pt x="288" y="388"/>
                  <a:pt x="245" y="365"/>
                </a:cubicBezTo>
                <a:cubicBezTo>
                  <a:pt x="240" y="362"/>
                  <a:pt x="229" y="366"/>
                  <a:pt x="221" y="369"/>
                </a:cubicBezTo>
                <a:cubicBezTo>
                  <a:pt x="215" y="371"/>
                  <a:pt x="211" y="376"/>
                  <a:pt x="206" y="381"/>
                </a:cubicBezTo>
                <a:cubicBezTo>
                  <a:pt x="197" y="389"/>
                  <a:pt x="187" y="391"/>
                  <a:pt x="178" y="381"/>
                </a:cubicBezTo>
                <a:cubicBezTo>
                  <a:pt x="163" y="365"/>
                  <a:pt x="149" y="356"/>
                  <a:pt x="130" y="375"/>
                </a:cubicBezTo>
                <a:cubicBezTo>
                  <a:pt x="123" y="382"/>
                  <a:pt x="111" y="386"/>
                  <a:pt x="102" y="389"/>
                </a:cubicBezTo>
                <a:cubicBezTo>
                  <a:pt x="83" y="396"/>
                  <a:pt x="75" y="408"/>
                  <a:pt x="75" y="428"/>
                </a:cubicBezTo>
                <a:cubicBezTo>
                  <a:pt x="74" y="442"/>
                  <a:pt x="79" y="458"/>
                  <a:pt x="66" y="471"/>
                </a:cubicBezTo>
                <a:cubicBezTo>
                  <a:pt x="61" y="476"/>
                  <a:pt x="71" y="481"/>
                  <a:pt x="74" y="485"/>
                </a:cubicBezTo>
                <a:cubicBezTo>
                  <a:pt x="79" y="491"/>
                  <a:pt x="84" y="490"/>
                  <a:pt x="89" y="485"/>
                </a:cubicBezTo>
                <a:cubicBezTo>
                  <a:pt x="96" y="479"/>
                  <a:pt x="101" y="472"/>
                  <a:pt x="101" y="463"/>
                </a:cubicBezTo>
                <a:cubicBezTo>
                  <a:pt x="102" y="461"/>
                  <a:pt x="105" y="458"/>
                  <a:pt x="105" y="458"/>
                </a:cubicBezTo>
                <a:cubicBezTo>
                  <a:pt x="108" y="460"/>
                  <a:pt x="113" y="463"/>
                  <a:pt x="113" y="465"/>
                </a:cubicBezTo>
                <a:cubicBezTo>
                  <a:pt x="117" y="500"/>
                  <a:pt x="115" y="503"/>
                  <a:pt x="84" y="520"/>
                </a:cubicBezTo>
                <a:cubicBezTo>
                  <a:pt x="71" y="527"/>
                  <a:pt x="58" y="535"/>
                  <a:pt x="46" y="543"/>
                </a:cubicBezTo>
                <a:cubicBezTo>
                  <a:pt x="43" y="545"/>
                  <a:pt x="41" y="549"/>
                  <a:pt x="39" y="553"/>
                </a:cubicBezTo>
                <a:cubicBezTo>
                  <a:pt x="43" y="554"/>
                  <a:pt x="47" y="557"/>
                  <a:pt x="50" y="557"/>
                </a:cubicBezTo>
                <a:cubicBezTo>
                  <a:pt x="61" y="558"/>
                  <a:pt x="72" y="557"/>
                  <a:pt x="83" y="558"/>
                </a:cubicBezTo>
                <a:cubicBezTo>
                  <a:pt x="97" y="559"/>
                  <a:pt x="97" y="559"/>
                  <a:pt x="101" y="584"/>
                </a:cubicBezTo>
                <a:cubicBezTo>
                  <a:pt x="105" y="586"/>
                  <a:pt x="110" y="587"/>
                  <a:pt x="110" y="590"/>
                </a:cubicBezTo>
                <a:cubicBezTo>
                  <a:pt x="113" y="597"/>
                  <a:pt x="111" y="608"/>
                  <a:pt x="115" y="614"/>
                </a:cubicBezTo>
                <a:cubicBezTo>
                  <a:pt x="124" y="626"/>
                  <a:pt x="126" y="635"/>
                  <a:pt x="112" y="645"/>
                </a:cubicBezTo>
                <a:cubicBezTo>
                  <a:pt x="104" y="651"/>
                  <a:pt x="97" y="660"/>
                  <a:pt x="90" y="667"/>
                </a:cubicBezTo>
                <a:cubicBezTo>
                  <a:pt x="106" y="690"/>
                  <a:pt x="88" y="687"/>
                  <a:pt x="74" y="689"/>
                </a:cubicBezTo>
                <a:cubicBezTo>
                  <a:pt x="67" y="690"/>
                  <a:pt x="60" y="697"/>
                  <a:pt x="52" y="700"/>
                </a:cubicBezTo>
                <a:cubicBezTo>
                  <a:pt x="36" y="705"/>
                  <a:pt x="23" y="718"/>
                  <a:pt x="5" y="716"/>
                </a:cubicBezTo>
                <a:cubicBezTo>
                  <a:pt x="4" y="716"/>
                  <a:pt x="2" y="718"/>
                  <a:pt x="0" y="720"/>
                </a:cubicBezTo>
                <a:cubicBezTo>
                  <a:pt x="3" y="722"/>
                  <a:pt x="5" y="727"/>
                  <a:pt x="8" y="727"/>
                </a:cubicBezTo>
                <a:cubicBezTo>
                  <a:pt x="36" y="727"/>
                  <a:pt x="64" y="727"/>
                  <a:pt x="92" y="728"/>
                </a:cubicBezTo>
                <a:cubicBezTo>
                  <a:pt x="93" y="728"/>
                  <a:pt x="97" y="735"/>
                  <a:pt x="97" y="735"/>
                </a:cubicBezTo>
                <a:cubicBezTo>
                  <a:pt x="90" y="744"/>
                  <a:pt x="80" y="751"/>
                  <a:pt x="77" y="760"/>
                </a:cubicBezTo>
                <a:cubicBezTo>
                  <a:pt x="73" y="776"/>
                  <a:pt x="64" y="780"/>
                  <a:pt x="50" y="779"/>
                </a:cubicBezTo>
                <a:cubicBezTo>
                  <a:pt x="44" y="778"/>
                  <a:pt x="37" y="778"/>
                  <a:pt x="31" y="781"/>
                </a:cubicBezTo>
                <a:cubicBezTo>
                  <a:pt x="20" y="785"/>
                  <a:pt x="29" y="790"/>
                  <a:pt x="31" y="794"/>
                </a:cubicBezTo>
                <a:cubicBezTo>
                  <a:pt x="33" y="798"/>
                  <a:pt x="35" y="802"/>
                  <a:pt x="36" y="805"/>
                </a:cubicBezTo>
                <a:cubicBezTo>
                  <a:pt x="43" y="809"/>
                  <a:pt x="49" y="815"/>
                  <a:pt x="55" y="816"/>
                </a:cubicBezTo>
                <a:cubicBezTo>
                  <a:pt x="74" y="817"/>
                  <a:pt x="75" y="830"/>
                  <a:pt x="75" y="844"/>
                </a:cubicBezTo>
                <a:cubicBezTo>
                  <a:pt x="96" y="847"/>
                  <a:pt x="110" y="831"/>
                  <a:pt x="127" y="824"/>
                </a:cubicBezTo>
                <a:cubicBezTo>
                  <a:pt x="145" y="815"/>
                  <a:pt x="159" y="815"/>
                  <a:pt x="172" y="831"/>
                </a:cubicBezTo>
                <a:cubicBezTo>
                  <a:pt x="179" y="840"/>
                  <a:pt x="188" y="844"/>
                  <a:pt x="200" y="844"/>
                </a:cubicBezTo>
                <a:cubicBezTo>
                  <a:pt x="213" y="843"/>
                  <a:pt x="226" y="845"/>
                  <a:pt x="239" y="845"/>
                </a:cubicBezTo>
                <a:cubicBezTo>
                  <a:pt x="254" y="845"/>
                  <a:pt x="255" y="854"/>
                  <a:pt x="257" y="866"/>
                </a:cubicBezTo>
                <a:cubicBezTo>
                  <a:pt x="258" y="879"/>
                  <a:pt x="261" y="882"/>
                  <a:pt x="269" y="876"/>
                </a:cubicBezTo>
                <a:cubicBezTo>
                  <a:pt x="288" y="863"/>
                  <a:pt x="313" y="880"/>
                  <a:pt x="329" y="860"/>
                </a:cubicBezTo>
                <a:cubicBezTo>
                  <a:pt x="331" y="864"/>
                  <a:pt x="334" y="867"/>
                  <a:pt x="334" y="871"/>
                </a:cubicBezTo>
                <a:cubicBezTo>
                  <a:pt x="334" y="878"/>
                  <a:pt x="329" y="882"/>
                  <a:pt x="322" y="883"/>
                </a:cubicBezTo>
                <a:cubicBezTo>
                  <a:pt x="318" y="884"/>
                  <a:pt x="315" y="887"/>
                  <a:pt x="311" y="889"/>
                </a:cubicBezTo>
                <a:cubicBezTo>
                  <a:pt x="314" y="891"/>
                  <a:pt x="317" y="894"/>
                  <a:pt x="321" y="895"/>
                </a:cubicBezTo>
                <a:cubicBezTo>
                  <a:pt x="327" y="896"/>
                  <a:pt x="334" y="897"/>
                  <a:pt x="340" y="896"/>
                </a:cubicBezTo>
                <a:cubicBezTo>
                  <a:pt x="359" y="894"/>
                  <a:pt x="372" y="900"/>
                  <a:pt x="379" y="919"/>
                </a:cubicBezTo>
                <a:cubicBezTo>
                  <a:pt x="382" y="926"/>
                  <a:pt x="397" y="921"/>
                  <a:pt x="399" y="911"/>
                </a:cubicBezTo>
                <a:cubicBezTo>
                  <a:pt x="400" y="905"/>
                  <a:pt x="398" y="898"/>
                  <a:pt x="400" y="892"/>
                </a:cubicBezTo>
                <a:cubicBezTo>
                  <a:pt x="400" y="890"/>
                  <a:pt x="405" y="888"/>
                  <a:pt x="408" y="886"/>
                </a:cubicBezTo>
                <a:cubicBezTo>
                  <a:pt x="408" y="886"/>
                  <a:pt x="411" y="889"/>
                  <a:pt x="412" y="890"/>
                </a:cubicBezTo>
                <a:cubicBezTo>
                  <a:pt x="426" y="914"/>
                  <a:pt x="440" y="917"/>
                  <a:pt x="450" y="896"/>
                </a:cubicBezTo>
                <a:cubicBezTo>
                  <a:pt x="459" y="879"/>
                  <a:pt x="470" y="870"/>
                  <a:pt x="490" y="870"/>
                </a:cubicBezTo>
                <a:cubicBezTo>
                  <a:pt x="506" y="870"/>
                  <a:pt x="526" y="877"/>
                  <a:pt x="540" y="865"/>
                </a:cubicBezTo>
                <a:cubicBezTo>
                  <a:pt x="559" y="848"/>
                  <a:pt x="571" y="872"/>
                  <a:pt x="587" y="870"/>
                </a:cubicBezTo>
                <a:cubicBezTo>
                  <a:pt x="593" y="869"/>
                  <a:pt x="599" y="868"/>
                  <a:pt x="605" y="866"/>
                </a:cubicBezTo>
                <a:cubicBezTo>
                  <a:pt x="611" y="864"/>
                  <a:pt x="617" y="861"/>
                  <a:pt x="623" y="859"/>
                </a:cubicBezTo>
                <a:cubicBezTo>
                  <a:pt x="631" y="857"/>
                  <a:pt x="635" y="872"/>
                  <a:pt x="644" y="865"/>
                </a:cubicBezTo>
                <a:cubicBezTo>
                  <a:pt x="651" y="859"/>
                  <a:pt x="661" y="860"/>
                  <a:pt x="668" y="856"/>
                </a:cubicBezTo>
                <a:cubicBezTo>
                  <a:pt x="692" y="843"/>
                  <a:pt x="717" y="845"/>
                  <a:pt x="743" y="845"/>
                </a:cubicBezTo>
                <a:cubicBezTo>
                  <a:pt x="754" y="844"/>
                  <a:pt x="764" y="844"/>
                  <a:pt x="775" y="844"/>
                </a:cubicBezTo>
                <a:cubicBezTo>
                  <a:pt x="783" y="845"/>
                  <a:pt x="797" y="841"/>
                  <a:pt x="798" y="850"/>
                </a:cubicBezTo>
                <a:cubicBezTo>
                  <a:pt x="800" y="859"/>
                  <a:pt x="786" y="856"/>
                  <a:pt x="779" y="857"/>
                </a:cubicBezTo>
                <a:cubicBezTo>
                  <a:pt x="763" y="861"/>
                  <a:pt x="750" y="873"/>
                  <a:pt x="731" y="872"/>
                </a:cubicBezTo>
                <a:cubicBezTo>
                  <a:pt x="712" y="870"/>
                  <a:pt x="696" y="885"/>
                  <a:pt x="676" y="884"/>
                </a:cubicBezTo>
                <a:cubicBezTo>
                  <a:pt x="660" y="883"/>
                  <a:pt x="658" y="890"/>
                  <a:pt x="667" y="910"/>
                </a:cubicBezTo>
                <a:cubicBezTo>
                  <a:pt x="672" y="919"/>
                  <a:pt x="667" y="921"/>
                  <a:pt x="661" y="922"/>
                </a:cubicBezTo>
                <a:cubicBezTo>
                  <a:pt x="651" y="924"/>
                  <a:pt x="640" y="923"/>
                  <a:pt x="629" y="924"/>
                </a:cubicBezTo>
                <a:cubicBezTo>
                  <a:pt x="627" y="924"/>
                  <a:pt x="626" y="926"/>
                  <a:pt x="624" y="928"/>
                </a:cubicBezTo>
                <a:cubicBezTo>
                  <a:pt x="627" y="930"/>
                  <a:pt x="629" y="934"/>
                  <a:pt x="632" y="934"/>
                </a:cubicBezTo>
                <a:cubicBezTo>
                  <a:pt x="638" y="936"/>
                  <a:pt x="645" y="935"/>
                  <a:pt x="651" y="935"/>
                </a:cubicBezTo>
                <a:cubicBezTo>
                  <a:pt x="653" y="936"/>
                  <a:pt x="656" y="939"/>
                  <a:pt x="656" y="940"/>
                </a:cubicBezTo>
                <a:cubicBezTo>
                  <a:pt x="654" y="942"/>
                  <a:pt x="652" y="947"/>
                  <a:pt x="650" y="947"/>
                </a:cubicBezTo>
                <a:cubicBezTo>
                  <a:pt x="641" y="948"/>
                  <a:pt x="632" y="948"/>
                  <a:pt x="624" y="948"/>
                </a:cubicBezTo>
                <a:cubicBezTo>
                  <a:pt x="614" y="947"/>
                  <a:pt x="610" y="943"/>
                  <a:pt x="608" y="932"/>
                </a:cubicBezTo>
                <a:cubicBezTo>
                  <a:pt x="602" y="904"/>
                  <a:pt x="593" y="897"/>
                  <a:pt x="572" y="896"/>
                </a:cubicBezTo>
                <a:cubicBezTo>
                  <a:pt x="557" y="896"/>
                  <a:pt x="542" y="896"/>
                  <a:pt x="527" y="896"/>
                </a:cubicBezTo>
                <a:lnTo>
                  <a:pt x="467" y="914"/>
                </a:lnTo>
                <a:cubicBezTo>
                  <a:pt x="453" y="922"/>
                  <a:pt x="453" y="940"/>
                  <a:pt x="444" y="951"/>
                </a:cubicBezTo>
                <a:cubicBezTo>
                  <a:pt x="441" y="955"/>
                  <a:pt x="442" y="959"/>
                  <a:pt x="447" y="960"/>
                </a:cubicBezTo>
                <a:cubicBezTo>
                  <a:pt x="458" y="961"/>
                  <a:pt x="469" y="960"/>
                  <a:pt x="480" y="961"/>
                </a:cubicBezTo>
                <a:cubicBezTo>
                  <a:pt x="486" y="962"/>
                  <a:pt x="490" y="967"/>
                  <a:pt x="490" y="974"/>
                </a:cubicBezTo>
                <a:cubicBezTo>
                  <a:pt x="467" y="984"/>
                  <a:pt x="447" y="998"/>
                  <a:pt x="421" y="1001"/>
                </a:cubicBezTo>
                <a:cubicBezTo>
                  <a:pt x="396" y="1005"/>
                  <a:pt x="372" y="1016"/>
                  <a:pt x="346" y="1013"/>
                </a:cubicBezTo>
                <a:cubicBezTo>
                  <a:pt x="334" y="1012"/>
                  <a:pt x="321" y="1011"/>
                  <a:pt x="309" y="1020"/>
                </a:cubicBezTo>
                <a:cubicBezTo>
                  <a:pt x="296" y="1029"/>
                  <a:pt x="287" y="1009"/>
                  <a:pt x="274" y="1013"/>
                </a:cubicBezTo>
                <a:cubicBezTo>
                  <a:pt x="266" y="1015"/>
                  <a:pt x="255" y="1013"/>
                  <a:pt x="249" y="1017"/>
                </a:cubicBezTo>
                <a:cubicBezTo>
                  <a:pt x="234" y="1029"/>
                  <a:pt x="216" y="1025"/>
                  <a:pt x="199" y="1026"/>
                </a:cubicBezTo>
                <a:cubicBezTo>
                  <a:pt x="186" y="1027"/>
                  <a:pt x="173" y="1028"/>
                  <a:pt x="160" y="1026"/>
                </a:cubicBezTo>
                <a:cubicBezTo>
                  <a:pt x="144" y="1024"/>
                  <a:pt x="135" y="1040"/>
                  <a:pt x="118" y="1040"/>
                </a:cubicBezTo>
                <a:cubicBezTo>
                  <a:pt x="100" y="1041"/>
                  <a:pt x="100" y="1045"/>
                  <a:pt x="101" y="1067"/>
                </a:cubicBezTo>
                <a:cubicBezTo>
                  <a:pt x="102" y="1090"/>
                  <a:pt x="119" y="1102"/>
                  <a:pt x="143" y="1095"/>
                </a:cubicBezTo>
                <a:cubicBezTo>
                  <a:pt x="164" y="1090"/>
                  <a:pt x="185" y="1087"/>
                  <a:pt x="202" y="1106"/>
                </a:cubicBezTo>
                <a:cubicBezTo>
                  <a:pt x="206" y="1111"/>
                  <a:pt x="212" y="1116"/>
                  <a:pt x="218" y="1115"/>
                </a:cubicBezTo>
                <a:cubicBezTo>
                  <a:pt x="241" y="1114"/>
                  <a:pt x="265" y="1123"/>
                  <a:pt x="287" y="1109"/>
                </a:cubicBezTo>
                <a:cubicBezTo>
                  <a:pt x="299" y="1101"/>
                  <a:pt x="312" y="1104"/>
                  <a:pt x="324" y="1111"/>
                </a:cubicBezTo>
                <a:cubicBezTo>
                  <a:pt x="327" y="1114"/>
                  <a:pt x="333" y="1117"/>
                  <a:pt x="335" y="1115"/>
                </a:cubicBezTo>
                <a:cubicBezTo>
                  <a:pt x="355" y="1103"/>
                  <a:pt x="370" y="1115"/>
                  <a:pt x="386" y="1123"/>
                </a:cubicBezTo>
                <a:cubicBezTo>
                  <a:pt x="395" y="1128"/>
                  <a:pt x="405" y="1133"/>
                  <a:pt x="414" y="1138"/>
                </a:cubicBezTo>
                <a:cubicBezTo>
                  <a:pt x="433" y="1148"/>
                  <a:pt x="456" y="1138"/>
                  <a:pt x="474" y="1152"/>
                </a:cubicBezTo>
                <a:cubicBezTo>
                  <a:pt x="488" y="1139"/>
                  <a:pt x="506" y="1142"/>
                  <a:pt x="523" y="1144"/>
                </a:cubicBezTo>
                <a:cubicBezTo>
                  <a:pt x="543" y="1146"/>
                  <a:pt x="557" y="1139"/>
                  <a:pt x="568" y="1124"/>
                </a:cubicBezTo>
                <a:cubicBezTo>
                  <a:pt x="573" y="1118"/>
                  <a:pt x="579" y="1120"/>
                  <a:pt x="584" y="1125"/>
                </a:cubicBezTo>
                <a:cubicBezTo>
                  <a:pt x="591" y="1131"/>
                  <a:pt x="599" y="1131"/>
                  <a:pt x="607" y="1125"/>
                </a:cubicBezTo>
                <a:cubicBezTo>
                  <a:pt x="614" y="1120"/>
                  <a:pt x="619" y="1113"/>
                  <a:pt x="627" y="1108"/>
                </a:cubicBezTo>
                <a:cubicBezTo>
                  <a:pt x="627" y="1107"/>
                  <a:pt x="628" y="1107"/>
                  <a:pt x="628" y="1107"/>
                </a:cubicBezTo>
                <a:cubicBezTo>
                  <a:pt x="628" y="1108"/>
                  <a:pt x="628" y="1109"/>
                  <a:pt x="631" y="1110"/>
                </a:cubicBezTo>
                <a:cubicBezTo>
                  <a:pt x="632" y="1111"/>
                  <a:pt x="634" y="1114"/>
                  <a:pt x="633" y="1115"/>
                </a:cubicBezTo>
                <a:cubicBezTo>
                  <a:pt x="629" y="1125"/>
                  <a:pt x="625" y="1134"/>
                  <a:pt x="620" y="1143"/>
                </a:cubicBezTo>
                <a:cubicBezTo>
                  <a:pt x="614" y="1148"/>
                  <a:pt x="607" y="1152"/>
                  <a:pt x="601" y="1157"/>
                </a:cubicBezTo>
                <a:cubicBezTo>
                  <a:pt x="589" y="1170"/>
                  <a:pt x="594" y="1186"/>
                  <a:pt x="597" y="1200"/>
                </a:cubicBezTo>
                <a:cubicBezTo>
                  <a:pt x="598" y="1209"/>
                  <a:pt x="611" y="1207"/>
                  <a:pt x="619" y="1209"/>
                </a:cubicBezTo>
                <a:cubicBezTo>
                  <a:pt x="625" y="1210"/>
                  <a:pt x="631" y="1213"/>
                  <a:pt x="636" y="1217"/>
                </a:cubicBezTo>
                <a:cubicBezTo>
                  <a:pt x="639" y="1219"/>
                  <a:pt x="644" y="1223"/>
                  <a:pt x="644" y="1226"/>
                </a:cubicBezTo>
                <a:cubicBezTo>
                  <a:pt x="643" y="1234"/>
                  <a:pt x="637" y="1234"/>
                  <a:pt x="631" y="1234"/>
                </a:cubicBezTo>
                <a:cubicBezTo>
                  <a:pt x="622" y="1234"/>
                  <a:pt x="612" y="1234"/>
                  <a:pt x="609" y="1244"/>
                </a:cubicBezTo>
                <a:cubicBezTo>
                  <a:pt x="607" y="1253"/>
                  <a:pt x="602" y="1259"/>
                  <a:pt x="596" y="1265"/>
                </a:cubicBezTo>
                <a:cubicBezTo>
                  <a:pt x="589" y="1272"/>
                  <a:pt x="581" y="1273"/>
                  <a:pt x="572" y="1273"/>
                </a:cubicBezTo>
                <a:cubicBezTo>
                  <a:pt x="562" y="1272"/>
                  <a:pt x="557" y="1268"/>
                  <a:pt x="555" y="1258"/>
                </a:cubicBezTo>
                <a:cubicBezTo>
                  <a:pt x="554" y="1250"/>
                  <a:pt x="548" y="1249"/>
                  <a:pt x="542" y="1255"/>
                </a:cubicBezTo>
                <a:cubicBezTo>
                  <a:pt x="538" y="1259"/>
                  <a:pt x="534" y="1265"/>
                  <a:pt x="528" y="1268"/>
                </a:cubicBezTo>
                <a:cubicBezTo>
                  <a:pt x="523" y="1270"/>
                  <a:pt x="516" y="1272"/>
                  <a:pt x="511" y="1271"/>
                </a:cubicBezTo>
                <a:cubicBezTo>
                  <a:pt x="504" y="1270"/>
                  <a:pt x="499" y="1259"/>
                  <a:pt x="490" y="1268"/>
                </a:cubicBezTo>
                <a:cubicBezTo>
                  <a:pt x="482" y="1275"/>
                  <a:pt x="468" y="1271"/>
                  <a:pt x="465" y="1285"/>
                </a:cubicBezTo>
                <a:cubicBezTo>
                  <a:pt x="464" y="1289"/>
                  <a:pt x="461" y="1293"/>
                  <a:pt x="459" y="1296"/>
                </a:cubicBezTo>
                <a:cubicBezTo>
                  <a:pt x="456" y="1291"/>
                  <a:pt x="453" y="1286"/>
                  <a:pt x="450" y="1281"/>
                </a:cubicBezTo>
                <a:cubicBezTo>
                  <a:pt x="447" y="1275"/>
                  <a:pt x="442" y="1274"/>
                  <a:pt x="442" y="1280"/>
                </a:cubicBezTo>
                <a:cubicBezTo>
                  <a:pt x="438" y="1301"/>
                  <a:pt x="422" y="1301"/>
                  <a:pt x="408" y="1298"/>
                </a:cubicBezTo>
                <a:cubicBezTo>
                  <a:pt x="358" y="1285"/>
                  <a:pt x="358" y="1284"/>
                  <a:pt x="317" y="1296"/>
                </a:cubicBezTo>
                <a:cubicBezTo>
                  <a:pt x="300" y="1301"/>
                  <a:pt x="283" y="1302"/>
                  <a:pt x="268" y="1291"/>
                </a:cubicBezTo>
                <a:cubicBezTo>
                  <a:pt x="258" y="1284"/>
                  <a:pt x="246" y="1284"/>
                  <a:pt x="238" y="1290"/>
                </a:cubicBezTo>
                <a:cubicBezTo>
                  <a:pt x="226" y="1297"/>
                  <a:pt x="215" y="1299"/>
                  <a:pt x="202" y="1300"/>
                </a:cubicBezTo>
                <a:cubicBezTo>
                  <a:pt x="193" y="1301"/>
                  <a:pt x="189" y="1312"/>
                  <a:pt x="195" y="1320"/>
                </a:cubicBezTo>
                <a:cubicBezTo>
                  <a:pt x="204" y="1333"/>
                  <a:pt x="206" y="1353"/>
                  <a:pt x="227" y="1356"/>
                </a:cubicBezTo>
                <a:cubicBezTo>
                  <a:pt x="242" y="1374"/>
                  <a:pt x="262" y="1378"/>
                  <a:pt x="284" y="1377"/>
                </a:cubicBezTo>
                <a:cubicBezTo>
                  <a:pt x="308" y="1376"/>
                  <a:pt x="332" y="1374"/>
                  <a:pt x="355" y="1377"/>
                </a:cubicBezTo>
                <a:cubicBezTo>
                  <a:pt x="380" y="1380"/>
                  <a:pt x="398" y="1357"/>
                  <a:pt x="423" y="1363"/>
                </a:cubicBezTo>
                <a:cubicBezTo>
                  <a:pt x="441" y="1367"/>
                  <a:pt x="448" y="1337"/>
                  <a:pt x="466" y="1340"/>
                </a:cubicBezTo>
                <a:cubicBezTo>
                  <a:pt x="484" y="1344"/>
                  <a:pt x="501" y="1359"/>
                  <a:pt x="519" y="1343"/>
                </a:cubicBezTo>
                <a:cubicBezTo>
                  <a:pt x="523" y="1340"/>
                  <a:pt x="525" y="1342"/>
                  <a:pt x="530" y="1345"/>
                </a:cubicBezTo>
                <a:cubicBezTo>
                  <a:pt x="548" y="1354"/>
                  <a:pt x="566" y="1353"/>
                  <a:pt x="584" y="1344"/>
                </a:cubicBezTo>
                <a:cubicBezTo>
                  <a:pt x="594" y="1338"/>
                  <a:pt x="593" y="1348"/>
                  <a:pt x="595" y="1353"/>
                </a:cubicBezTo>
                <a:cubicBezTo>
                  <a:pt x="597" y="1357"/>
                  <a:pt x="601" y="1363"/>
                  <a:pt x="601" y="1363"/>
                </a:cubicBezTo>
                <a:cubicBezTo>
                  <a:pt x="617" y="1356"/>
                  <a:pt x="639" y="1360"/>
                  <a:pt x="647" y="1339"/>
                </a:cubicBezTo>
                <a:cubicBezTo>
                  <a:pt x="666" y="1339"/>
                  <a:pt x="685" y="1338"/>
                  <a:pt x="704" y="1338"/>
                </a:cubicBezTo>
                <a:cubicBezTo>
                  <a:pt x="716" y="1337"/>
                  <a:pt x="724" y="1342"/>
                  <a:pt x="726" y="1355"/>
                </a:cubicBezTo>
                <a:cubicBezTo>
                  <a:pt x="743" y="1366"/>
                  <a:pt x="761" y="1384"/>
                  <a:pt x="782" y="1374"/>
                </a:cubicBezTo>
                <a:cubicBezTo>
                  <a:pt x="798" y="1366"/>
                  <a:pt x="814" y="1365"/>
                  <a:pt x="831" y="1365"/>
                </a:cubicBezTo>
                <a:cubicBezTo>
                  <a:pt x="846" y="1364"/>
                  <a:pt x="863" y="1367"/>
                  <a:pt x="875" y="1361"/>
                </a:cubicBezTo>
                <a:cubicBezTo>
                  <a:pt x="895" y="1349"/>
                  <a:pt x="917" y="1350"/>
                  <a:pt x="937" y="1353"/>
                </a:cubicBezTo>
                <a:cubicBezTo>
                  <a:pt x="957" y="1355"/>
                  <a:pt x="974" y="1335"/>
                  <a:pt x="997" y="1349"/>
                </a:cubicBezTo>
                <a:cubicBezTo>
                  <a:pt x="1008" y="1356"/>
                  <a:pt x="1026" y="1352"/>
                  <a:pt x="1041" y="1351"/>
                </a:cubicBezTo>
                <a:cubicBezTo>
                  <a:pt x="1058" y="1350"/>
                  <a:pt x="1070" y="1368"/>
                  <a:pt x="1088" y="1364"/>
                </a:cubicBezTo>
                <a:cubicBezTo>
                  <a:pt x="1089" y="1359"/>
                  <a:pt x="1091" y="1353"/>
                  <a:pt x="1097" y="1355"/>
                </a:cubicBezTo>
                <a:cubicBezTo>
                  <a:pt x="1100" y="1356"/>
                  <a:pt x="1101" y="1361"/>
                  <a:pt x="1102" y="1364"/>
                </a:cubicBezTo>
                <a:cubicBezTo>
                  <a:pt x="1106" y="1365"/>
                  <a:pt x="1110" y="1366"/>
                  <a:pt x="1112" y="1369"/>
                </a:cubicBezTo>
                <a:cubicBezTo>
                  <a:pt x="1121" y="1378"/>
                  <a:pt x="1130" y="1380"/>
                  <a:pt x="1140" y="1371"/>
                </a:cubicBezTo>
                <a:cubicBezTo>
                  <a:pt x="1147" y="1365"/>
                  <a:pt x="1153" y="1359"/>
                  <a:pt x="1159" y="1354"/>
                </a:cubicBezTo>
                <a:cubicBezTo>
                  <a:pt x="1171" y="1368"/>
                  <a:pt x="1181" y="1355"/>
                  <a:pt x="1192" y="1352"/>
                </a:cubicBezTo>
                <a:cubicBezTo>
                  <a:pt x="1204" y="1350"/>
                  <a:pt x="1221" y="1371"/>
                  <a:pt x="1217" y="1382"/>
                </a:cubicBezTo>
                <a:cubicBezTo>
                  <a:pt x="1215" y="1385"/>
                  <a:pt x="1211" y="1389"/>
                  <a:pt x="1207" y="1389"/>
                </a:cubicBezTo>
                <a:cubicBezTo>
                  <a:pt x="1201" y="1390"/>
                  <a:pt x="1192" y="1392"/>
                  <a:pt x="1189" y="1388"/>
                </a:cubicBezTo>
                <a:cubicBezTo>
                  <a:pt x="1176" y="1377"/>
                  <a:pt x="1167" y="1380"/>
                  <a:pt x="1158" y="1393"/>
                </a:cubicBezTo>
                <a:cubicBezTo>
                  <a:pt x="1152" y="1401"/>
                  <a:pt x="1145" y="1403"/>
                  <a:pt x="1137" y="1395"/>
                </a:cubicBezTo>
                <a:cubicBezTo>
                  <a:pt x="1132" y="1389"/>
                  <a:pt x="1125" y="1390"/>
                  <a:pt x="1120" y="1393"/>
                </a:cubicBezTo>
                <a:cubicBezTo>
                  <a:pt x="1111" y="1398"/>
                  <a:pt x="1117" y="1416"/>
                  <a:pt x="1101" y="1415"/>
                </a:cubicBezTo>
                <a:cubicBezTo>
                  <a:pt x="1090" y="1415"/>
                  <a:pt x="1079" y="1416"/>
                  <a:pt x="1069" y="1416"/>
                </a:cubicBezTo>
                <a:cubicBezTo>
                  <a:pt x="1067" y="1417"/>
                  <a:pt x="1065" y="1417"/>
                  <a:pt x="1063" y="1417"/>
                </a:cubicBezTo>
                <a:cubicBezTo>
                  <a:pt x="1052" y="1432"/>
                  <a:pt x="1047" y="1432"/>
                  <a:pt x="1037" y="1417"/>
                </a:cubicBezTo>
                <a:cubicBezTo>
                  <a:pt x="1033" y="1416"/>
                  <a:pt x="1028" y="1416"/>
                  <a:pt x="1024" y="1416"/>
                </a:cubicBezTo>
                <a:cubicBezTo>
                  <a:pt x="1020" y="1403"/>
                  <a:pt x="1012" y="1393"/>
                  <a:pt x="998" y="1391"/>
                </a:cubicBezTo>
                <a:cubicBezTo>
                  <a:pt x="997" y="1397"/>
                  <a:pt x="993" y="1401"/>
                  <a:pt x="987" y="1403"/>
                </a:cubicBezTo>
                <a:cubicBezTo>
                  <a:pt x="981" y="1404"/>
                  <a:pt x="974" y="1403"/>
                  <a:pt x="968" y="1404"/>
                </a:cubicBezTo>
                <a:cubicBezTo>
                  <a:pt x="965" y="1405"/>
                  <a:pt x="961" y="1410"/>
                  <a:pt x="960" y="1413"/>
                </a:cubicBezTo>
                <a:cubicBezTo>
                  <a:pt x="958" y="1420"/>
                  <a:pt x="962" y="1426"/>
                  <a:pt x="968" y="1428"/>
                </a:cubicBezTo>
                <a:cubicBezTo>
                  <a:pt x="974" y="1429"/>
                  <a:pt x="981" y="1428"/>
                  <a:pt x="988" y="1429"/>
                </a:cubicBezTo>
                <a:cubicBezTo>
                  <a:pt x="990" y="1430"/>
                  <a:pt x="993" y="1434"/>
                  <a:pt x="995" y="1437"/>
                </a:cubicBezTo>
                <a:cubicBezTo>
                  <a:pt x="986" y="1445"/>
                  <a:pt x="988" y="1462"/>
                  <a:pt x="974" y="1466"/>
                </a:cubicBezTo>
                <a:cubicBezTo>
                  <a:pt x="967" y="1468"/>
                  <a:pt x="956" y="1467"/>
                  <a:pt x="950" y="1463"/>
                </a:cubicBezTo>
                <a:cubicBezTo>
                  <a:pt x="933" y="1452"/>
                  <a:pt x="920" y="1453"/>
                  <a:pt x="903" y="1464"/>
                </a:cubicBezTo>
                <a:cubicBezTo>
                  <a:pt x="881" y="1477"/>
                  <a:pt x="857" y="1485"/>
                  <a:pt x="831" y="1482"/>
                </a:cubicBezTo>
                <a:cubicBezTo>
                  <a:pt x="811" y="1479"/>
                  <a:pt x="790" y="1486"/>
                  <a:pt x="773" y="1479"/>
                </a:cubicBezTo>
                <a:cubicBezTo>
                  <a:pt x="752" y="1470"/>
                  <a:pt x="734" y="1464"/>
                  <a:pt x="713" y="1475"/>
                </a:cubicBezTo>
                <a:cubicBezTo>
                  <a:pt x="695" y="1484"/>
                  <a:pt x="671" y="1482"/>
                  <a:pt x="657" y="1502"/>
                </a:cubicBezTo>
                <a:cubicBezTo>
                  <a:pt x="655" y="1505"/>
                  <a:pt x="643" y="1507"/>
                  <a:pt x="640" y="1505"/>
                </a:cubicBezTo>
                <a:cubicBezTo>
                  <a:pt x="630" y="1497"/>
                  <a:pt x="623" y="1497"/>
                  <a:pt x="614" y="1507"/>
                </a:cubicBezTo>
                <a:cubicBezTo>
                  <a:pt x="605" y="1518"/>
                  <a:pt x="596" y="1521"/>
                  <a:pt x="581" y="1514"/>
                </a:cubicBezTo>
                <a:cubicBezTo>
                  <a:pt x="559" y="1504"/>
                  <a:pt x="536" y="1502"/>
                  <a:pt x="514" y="1516"/>
                </a:cubicBezTo>
                <a:cubicBezTo>
                  <a:pt x="501" y="1523"/>
                  <a:pt x="489" y="1522"/>
                  <a:pt x="478" y="1513"/>
                </a:cubicBezTo>
                <a:cubicBezTo>
                  <a:pt x="471" y="1508"/>
                  <a:pt x="468" y="1513"/>
                  <a:pt x="462" y="1515"/>
                </a:cubicBezTo>
                <a:cubicBezTo>
                  <a:pt x="455" y="1518"/>
                  <a:pt x="447" y="1519"/>
                  <a:pt x="439" y="1521"/>
                </a:cubicBezTo>
                <a:cubicBezTo>
                  <a:pt x="433" y="1539"/>
                  <a:pt x="413" y="1547"/>
                  <a:pt x="409" y="1567"/>
                </a:cubicBezTo>
                <a:cubicBezTo>
                  <a:pt x="409" y="1570"/>
                  <a:pt x="398" y="1572"/>
                  <a:pt x="392" y="1571"/>
                </a:cubicBezTo>
                <a:cubicBezTo>
                  <a:pt x="384" y="1570"/>
                  <a:pt x="377" y="1564"/>
                  <a:pt x="369" y="1562"/>
                </a:cubicBezTo>
                <a:cubicBezTo>
                  <a:pt x="354" y="1558"/>
                  <a:pt x="338" y="1553"/>
                  <a:pt x="326" y="1563"/>
                </a:cubicBezTo>
                <a:cubicBezTo>
                  <a:pt x="309" y="1575"/>
                  <a:pt x="296" y="1575"/>
                  <a:pt x="279" y="1564"/>
                </a:cubicBezTo>
                <a:cubicBezTo>
                  <a:pt x="271" y="1559"/>
                  <a:pt x="270" y="1569"/>
                  <a:pt x="270" y="1574"/>
                </a:cubicBezTo>
                <a:cubicBezTo>
                  <a:pt x="270" y="1585"/>
                  <a:pt x="269" y="1596"/>
                  <a:pt x="284" y="1598"/>
                </a:cubicBezTo>
                <a:cubicBezTo>
                  <a:pt x="292" y="1599"/>
                  <a:pt x="301" y="1602"/>
                  <a:pt x="308" y="1605"/>
                </a:cubicBezTo>
                <a:cubicBezTo>
                  <a:pt x="329" y="1614"/>
                  <a:pt x="354" y="1610"/>
                  <a:pt x="375" y="1623"/>
                </a:cubicBezTo>
                <a:cubicBezTo>
                  <a:pt x="382" y="1628"/>
                  <a:pt x="396" y="1623"/>
                  <a:pt x="406" y="1624"/>
                </a:cubicBezTo>
                <a:cubicBezTo>
                  <a:pt x="416" y="1624"/>
                  <a:pt x="423" y="1621"/>
                  <a:pt x="429" y="1614"/>
                </a:cubicBezTo>
                <a:cubicBezTo>
                  <a:pt x="437" y="1603"/>
                  <a:pt x="446" y="1596"/>
                  <a:pt x="459" y="1608"/>
                </a:cubicBezTo>
                <a:cubicBezTo>
                  <a:pt x="470" y="1603"/>
                  <a:pt x="482" y="1597"/>
                  <a:pt x="493" y="1591"/>
                </a:cubicBezTo>
                <a:cubicBezTo>
                  <a:pt x="497" y="1588"/>
                  <a:pt x="499" y="1588"/>
                  <a:pt x="503" y="1592"/>
                </a:cubicBezTo>
                <a:cubicBezTo>
                  <a:pt x="510" y="1596"/>
                  <a:pt x="519" y="1599"/>
                  <a:pt x="526" y="1603"/>
                </a:cubicBezTo>
                <a:cubicBezTo>
                  <a:pt x="547" y="1613"/>
                  <a:pt x="567" y="1628"/>
                  <a:pt x="589" y="1634"/>
                </a:cubicBezTo>
                <a:cubicBezTo>
                  <a:pt x="612" y="1640"/>
                  <a:pt x="629" y="1613"/>
                  <a:pt x="652" y="1611"/>
                </a:cubicBezTo>
                <a:cubicBezTo>
                  <a:pt x="658" y="1610"/>
                  <a:pt x="665" y="1608"/>
                  <a:pt x="670" y="1605"/>
                </a:cubicBezTo>
                <a:cubicBezTo>
                  <a:pt x="679" y="1601"/>
                  <a:pt x="692" y="1598"/>
                  <a:pt x="696" y="1590"/>
                </a:cubicBezTo>
                <a:cubicBezTo>
                  <a:pt x="702" y="1578"/>
                  <a:pt x="704" y="1577"/>
                  <a:pt x="717" y="1581"/>
                </a:cubicBezTo>
                <a:cubicBezTo>
                  <a:pt x="751" y="1590"/>
                  <a:pt x="757" y="1587"/>
                  <a:pt x="820" y="1563"/>
                </a:cubicBezTo>
                <a:cubicBezTo>
                  <a:pt x="830" y="1559"/>
                  <a:pt x="836" y="1560"/>
                  <a:pt x="843" y="1566"/>
                </a:cubicBezTo>
                <a:cubicBezTo>
                  <a:pt x="850" y="1573"/>
                  <a:pt x="858" y="1574"/>
                  <a:pt x="866" y="1567"/>
                </a:cubicBezTo>
                <a:cubicBezTo>
                  <a:pt x="874" y="1559"/>
                  <a:pt x="885" y="1557"/>
                  <a:pt x="896" y="1559"/>
                </a:cubicBezTo>
                <a:cubicBezTo>
                  <a:pt x="911" y="1561"/>
                  <a:pt x="921" y="1554"/>
                  <a:pt x="928" y="1544"/>
                </a:cubicBezTo>
                <a:cubicBezTo>
                  <a:pt x="938" y="1530"/>
                  <a:pt x="945" y="1541"/>
                  <a:pt x="954" y="1544"/>
                </a:cubicBezTo>
                <a:cubicBezTo>
                  <a:pt x="962" y="1547"/>
                  <a:pt x="970" y="1544"/>
                  <a:pt x="972" y="1534"/>
                </a:cubicBezTo>
                <a:cubicBezTo>
                  <a:pt x="984" y="1534"/>
                  <a:pt x="998" y="1529"/>
                  <a:pt x="1008" y="1539"/>
                </a:cubicBezTo>
                <a:cubicBezTo>
                  <a:pt x="1019" y="1549"/>
                  <a:pt x="1032" y="1546"/>
                  <a:pt x="1045" y="1546"/>
                </a:cubicBezTo>
                <a:cubicBezTo>
                  <a:pt x="1055" y="1546"/>
                  <a:pt x="1061" y="1542"/>
                  <a:pt x="1063" y="1532"/>
                </a:cubicBezTo>
                <a:cubicBezTo>
                  <a:pt x="1064" y="1528"/>
                  <a:pt x="1067" y="1522"/>
                  <a:pt x="1070" y="1522"/>
                </a:cubicBezTo>
                <a:cubicBezTo>
                  <a:pt x="1091" y="1521"/>
                  <a:pt x="1112" y="1522"/>
                  <a:pt x="1134" y="1522"/>
                </a:cubicBezTo>
                <a:cubicBezTo>
                  <a:pt x="1148" y="1542"/>
                  <a:pt x="1159" y="1519"/>
                  <a:pt x="1172" y="1519"/>
                </a:cubicBezTo>
                <a:cubicBezTo>
                  <a:pt x="1177" y="1519"/>
                  <a:pt x="1179" y="1513"/>
                  <a:pt x="1175" y="1511"/>
                </a:cubicBezTo>
                <a:cubicBezTo>
                  <a:pt x="1162" y="1504"/>
                  <a:pt x="1148" y="1498"/>
                  <a:pt x="1135" y="1492"/>
                </a:cubicBezTo>
                <a:cubicBezTo>
                  <a:pt x="1133" y="1491"/>
                  <a:pt x="1132" y="1489"/>
                  <a:pt x="1130" y="1488"/>
                </a:cubicBezTo>
                <a:cubicBezTo>
                  <a:pt x="1131" y="1487"/>
                  <a:pt x="1132" y="1484"/>
                  <a:pt x="1134" y="1484"/>
                </a:cubicBezTo>
                <a:cubicBezTo>
                  <a:pt x="1157" y="1479"/>
                  <a:pt x="1181" y="1474"/>
                  <a:pt x="1200" y="1495"/>
                </a:cubicBezTo>
                <a:cubicBezTo>
                  <a:pt x="1212" y="1508"/>
                  <a:pt x="1226" y="1507"/>
                  <a:pt x="1241" y="1506"/>
                </a:cubicBezTo>
                <a:cubicBezTo>
                  <a:pt x="1243" y="1506"/>
                  <a:pt x="1245" y="1507"/>
                  <a:pt x="1248" y="1506"/>
                </a:cubicBezTo>
                <a:cubicBezTo>
                  <a:pt x="1249" y="1506"/>
                  <a:pt x="1253" y="1504"/>
                  <a:pt x="1253" y="1503"/>
                </a:cubicBezTo>
                <a:cubicBezTo>
                  <a:pt x="1253" y="1500"/>
                  <a:pt x="1252" y="1496"/>
                  <a:pt x="1250" y="1494"/>
                </a:cubicBezTo>
                <a:cubicBezTo>
                  <a:pt x="1246" y="1489"/>
                  <a:pt x="1242" y="1484"/>
                  <a:pt x="1237" y="1480"/>
                </a:cubicBezTo>
                <a:cubicBezTo>
                  <a:pt x="1232" y="1475"/>
                  <a:pt x="1233" y="1472"/>
                  <a:pt x="1239" y="1470"/>
                </a:cubicBezTo>
                <a:cubicBezTo>
                  <a:pt x="1259" y="1465"/>
                  <a:pt x="1277" y="1469"/>
                  <a:pt x="1294" y="1480"/>
                </a:cubicBezTo>
                <a:cubicBezTo>
                  <a:pt x="1296" y="1481"/>
                  <a:pt x="1302" y="1478"/>
                  <a:pt x="1306" y="1477"/>
                </a:cubicBezTo>
                <a:cubicBezTo>
                  <a:pt x="1305" y="1474"/>
                  <a:pt x="1304" y="1469"/>
                  <a:pt x="1302" y="1467"/>
                </a:cubicBezTo>
                <a:cubicBezTo>
                  <a:pt x="1298" y="1462"/>
                  <a:pt x="1297" y="1459"/>
                  <a:pt x="1303" y="1457"/>
                </a:cubicBezTo>
                <a:cubicBezTo>
                  <a:pt x="1310" y="1456"/>
                  <a:pt x="1315" y="1456"/>
                  <a:pt x="1321" y="1460"/>
                </a:cubicBezTo>
                <a:cubicBezTo>
                  <a:pt x="1338" y="1468"/>
                  <a:pt x="1339" y="1468"/>
                  <a:pt x="1349" y="1453"/>
                </a:cubicBezTo>
                <a:cubicBezTo>
                  <a:pt x="1353" y="1447"/>
                  <a:pt x="1357" y="1442"/>
                  <a:pt x="1364" y="1444"/>
                </a:cubicBezTo>
                <a:cubicBezTo>
                  <a:pt x="1368" y="1444"/>
                  <a:pt x="1371" y="1447"/>
                  <a:pt x="1375" y="1449"/>
                </a:cubicBezTo>
                <a:cubicBezTo>
                  <a:pt x="1402" y="1457"/>
                  <a:pt x="1429" y="1461"/>
                  <a:pt x="1455" y="1446"/>
                </a:cubicBezTo>
                <a:cubicBezTo>
                  <a:pt x="1462" y="1443"/>
                  <a:pt x="1469" y="1440"/>
                  <a:pt x="1473" y="1444"/>
                </a:cubicBezTo>
                <a:cubicBezTo>
                  <a:pt x="1486" y="1458"/>
                  <a:pt x="1506" y="1451"/>
                  <a:pt x="1520" y="1463"/>
                </a:cubicBezTo>
                <a:cubicBezTo>
                  <a:pt x="1528" y="1470"/>
                  <a:pt x="1536" y="1468"/>
                  <a:pt x="1543" y="1462"/>
                </a:cubicBezTo>
                <a:cubicBezTo>
                  <a:pt x="1552" y="1453"/>
                  <a:pt x="1562" y="1444"/>
                  <a:pt x="1571" y="1435"/>
                </a:cubicBezTo>
                <a:cubicBezTo>
                  <a:pt x="1579" y="1427"/>
                  <a:pt x="1583" y="1436"/>
                  <a:pt x="1586" y="1439"/>
                </a:cubicBezTo>
                <a:cubicBezTo>
                  <a:pt x="1600" y="1453"/>
                  <a:pt x="1599" y="1459"/>
                  <a:pt x="1583" y="1468"/>
                </a:cubicBezTo>
                <a:cubicBezTo>
                  <a:pt x="1571" y="1474"/>
                  <a:pt x="1571" y="1476"/>
                  <a:pt x="1579" y="1484"/>
                </a:cubicBezTo>
                <a:cubicBezTo>
                  <a:pt x="1583" y="1488"/>
                  <a:pt x="1587" y="1495"/>
                  <a:pt x="1595" y="1488"/>
                </a:cubicBezTo>
                <a:cubicBezTo>
                  <a:pt x="1608" y="1477"/>
                  <a:pt x="1616" y="1456"/>
                  <a:pt x="1634" y="1457"/>
                </a:cubicBezTo>
                <a:cubicBezTo>
                  <a:pt x="1662" y="1457"/>
                  <a:pt x="1689" y="1449"/>
                  <a:pt x="1717" y="1463"/>
                </a:cubicBezTo>
                <a:cubicBezTo>
                  <a:pt x="1740" y="1474"/>
                  <a:pt x="1767" y="1474"/>
                  <a:pt x="1788" y="1451"/>
                </a:cubicBezTo>
                <a:cubicBezTo>
                  <a:pt x="1792" y="1447"/>
                  <a:pt x="1799" y="1443"/>
                  <a:pt x="1804" y="1443"/>
                </a:cubicBezTo>
                <a:cubicBezTo>
                  <a:pt x="1828" y="1442"/>
                  <a:pt x="1852" y="1443"/>
                  <a:pt x="1875" y="1443"/>
                </a:cubicBezTo>
                <a:cubicBezTo>
                  <a:pt x="1886" y="1460"/>
                  <a:pt x="1899" y="1440"/>
                  <a:pt x="1907" y="1444"/>
                </a:cubicBezTo>
                <a:cubicBezTo>
                  <a:pt x="1927" y="1454"/>
                  <a:pt x="1943" y="1447"/>
                  <a:pt x="1958" y="1437"/>
                </a:cubicBezTo>
                <a:cubicBezTo>
                  <a:pt x="1969" y="1430"/>
                  <a:pt x="1976" y="1429"/>
                  <a:pt x="1987" y="1436"/>
                </a:cubicBezTo>
                <a:cubicBezTo>
                  <a:pt x="1993" y="1440"/>
                  <a:pt x="2003" y="1441"/>
                  <a:pt x="2011" y="1442"/>
                </a:cubicBezTo>
                <a:cubicBezTo>
                  <a:pt x="2022" y="1443"/>
                  <a:pt x="2025" y="1449"/>
                  <a:pt x="2025" y="1459"/>
                </a:cubicBezTo>
                <a:cubicBezTo>
                  <a:pt x="2025" y="1463"/>
                  <a:pt x="2024" y="1468"/>
                  <a:pt x="2025" y="1472"/>
                </a:cubicBezTo>
                <a:cubicBezTo>
                  <a:pt x="2026" y="1478"/>
                  <a:pt x="2029" y="1484"/>
                  <a:pt x="2030" y="1490"/>
                </a:cubicBezTo>
                <a:cubicBezTo>
                  <a:pt x="2040" y="1486"/>
                  <a:pt x="2037" y="1477"/>
                  <a:pt x="2038" y="1469"/>
                </a:cubicBezTo>
                <a:cubicBezTo>
                  <a:pt x="2038" y="1465"/>
                  <a:pt x="2037" y="1461"/>
                  <a:pt x="2038" y="1456"/>
                </a:cubicBezTo>
                <a:cubicBezTo>
                  <a:pt x="2039" y="1453"/>
                  <a:pt x="2040" y="1448"/>
                  <a:pt x="2043" y="1446"/>
                </a:cubicBezTo>
                <a:cubicBezTo>
                  <a:pt x="2046" y="1443"/>
                  <a:pt x="2051" y="1443"/>
                  <a:pt x="2055" y="1443"/>
                </a:cubicBezTo>
                <a:cubicBezTo>
                  <a:pt x="2061" y="1444"/>
                  <a:pt x="2062" y="1448"/>
                  <a:pt x="2059" y="1452"/>
                </a:cubicBezTo>
                <a:cubicBezTo>
                  <a:pt x="2056" y="1456"/>
                  <a:pt x="2053" y="1459"/>
                  <a:pt x="2052" y="1463"/>
                </a:cubicBezTo>
                <a:cubicBezTo>
                  <a:pt x="2051" y="1469"/>
                  <a:pt x="2051" y="1477"/>
                  <a:pt x="2058" y="1480"/>
                </a:cubicBezTo>
                <a:cubicBezTo>
                  <a:pt x="2067" y="1483"/>
                  <a:pt x="2085" y="1481"/>
                  <a:pt x="2089" y="1476"/>
                </a:cubicBezTo>
                <a:cubicBezTo>
                  <a:pt x="2094" y="1469"/>
                  <a:pt x="2089" y="1478"/>
                  <a:pt x="2085" y="1470"/>
                </a:cubicBezTo>
                <a:cubicBezTo>
                  <a:pt x="2083" y="1465"/>
                  <a:pt x="2077" y="1461"/>
                  <a:pt x="2084" y="1455"/>
                </a:cubicBezTo>
                <a:cubicBezTo>
                  <a:pt x="2102" y="1438"/>
                  <a:pt x="2122" y="1428"/>
                  <a:pt x="2147" y="1430"/>
                </a:cubicBezTo>
                <a:cubicBezTo>
                  <a:pt x="2160" y="1430"/>
                  <a:pt x="2168" y="1432"/>
                  <a:pt x="2169" y="1447"/>
                </a:cubicBezTo>
                <a:cubicBezTo>
                  <a:pt x="2170" y="1452"/>
                  <a:pt x="2174" y="1453"/>
                  <a:pt x="2178" y="1450"/>
                </a:cubicBezTo>
                <a:cubicBezTo>
                  <a:pt x="2182" y="1447"/>
                  <a:pt x="2187" y="1443"/>
                  <a:pt x="2189" y="1444"/>
                </a:cubicBezTo>
                <a:cubicBezTo>
                  <a:pt x="2204" y="1452"/>
                  <a:pt x="2227" y="1448"/>
                  <a:pt x="2235" y="1472"/>
                </a:cubicBezTo>
                <a:cubicBezTo>
                  <a:pt x="2239" y="1484"/>
                  <a:pt x="2250" y="1483"/>
                  <a:pt x="2258" y="1470"/>
                </a:cubicBezTo>
                <a:cubicBezTo>
                  <a:pt x="2262" y="1462"/>
                  <a:pt x="2263" y="1452"/>
                  <a:pt x="2271" y="1467"/>
                </a:cubicBezTo>
                <a:cubicBezTo>
                  <a:pt x="2274" y="1471"/>
                  <a:pt x="2272" y="1482"/>
                  <a:pt x="2282" y="1475"/>
                </a:cubicBezTo>
                <a:cubicBezTo>
                  <a:pt x="2294" y="1467"/>
                  <a:pt x="2312" y="1467"/>
                  <a:pt x="2320" y="1452"/>
                </a:cubicBezTo>
                <a:cubicBezTo>
                  <a:pt x="2322" y="1446"/>
                  <a:pt x="2323" y="1437"/>
                  <a:pt x="2328" y="1435"/>
                </a:cubicBezTo>
                <a:cubicBezTo>
                  <a:pt x="2337" y="1430"/>
                  <a:pt x="2341" y="1441"/>
                  <a:pt x="2347" y="1446"/>
                </a:cubicBezTo>
                <a:cubicBezTo>
                  <a:pt x="2354" y="1452"/>
                  <a:pt x="2362" y="1456"/>
                  <a:pt x="2370" y="1454"/>
                </a:cubicBezTo>
                <a:cubicBezTo>
                  <a:pt x="2392" y="1450"/>
                  <a:pt x="2413" y="1434"/>
                  <a:pt x="2436" y="1451"/>
                </a:cubicBezTo>
                <a:cubicBezTo>
                  <a:pt x="2455" y="1435"/>
                  <a:pt x="2477" y="1442"/>
                  <a:pt x="2498" y="1442"/>
                </a:cubicBezTo>
                <a:cubicBezTo>
                  <a:pt x="2521" y="1442"/>
                  <a:pt x="2546" y="1437"/>
                  <a:pt x="2567" y="1454"/>
                </a:cubicBezTo>
                <a:cubicBezTo>
                  <a:pt x="2586" y="1452"/>
                  <a:pt x="2605" y="1459"/>
                  <a:pt x="2624" y="1449"/>
                </a:cubicBezTo>
                <a:cubicBezTo>
                  <a:pt x="2629" y="1446"/>
                  <a:pt x="2635" y="1444"/>
                  <a:pt x="2642" y="1443"/>
                </a:cubicBezTo>
                <a:cubicBezTo>
                  <a:pt x="2663" y="1442"/>
                  <a:pt x="2685" y="1440"/>
                  <a:pt x="2706" y="1443"/>
                </a:cubicBezTo>
                <a:cubicBezTo>
                  <a:pt x="2731" y="1446"/>
                  <a:pt x="2752" y="1432"/>
                  <a:pt x="2775" y="1430"/>
                </a:cubicBezTo>
                <a:cubicBezTo>
                  <a:pt x="2792" y="1429"/>
                  <a:pt x="2810" y="1430"/>
                  <a:pt x="2827" y="1430"/>
                </a:cubicBezTo>
                <a:cubicBezTo>
                  <a:pt x="2842" y="1430"/>
                  <a:pt x="2857" y="1429"/>
                  <a:pt x="2872" y="1429"/>
                </a:cubicBezTo>
                <a:cubicBezTo>
                  <a:pt x="2890" y="1429"/>
                  <a:pt x="2909" y="1425"/>
                  <a:pt x="2924" y="1432"/>
                </a:cubicBezTo>
                <a:cubicBezTo>
                  <a:pt x="2941" y="1439"/>
                  <a:pt x="2954" y="1441"/>
                  <a:pt x="2970" y="1433"/>
                </a:cubicBezTo>
                <a:cubicBezTo>
                  <a:pt x="3006" y="1455"/>
                  <a:pt x="3041" y="1436"/>
                  <a:pt x="3074" y="1424"/>
                </a:cubicBezTo>
                <a:cubicBezTo>
                  <a:pt x="3106" y="1413"/>
                  <a:pt x="3136" y="1414"/>
                  <a:pt x="3167" y="1423"/>
                </a:cubicBezTo>
                <a:cubicBezTo>
                  <a:pt x="3178" y="1426"/>
                  <a:pt x="3187" y="1429"/>
                  <a:pt x="3198" y="1429"/>
                </a:cubicBezTo>
                <a:cubicBezTo>
                  <a:pt x="3211" y="1430"/>
                  <a:pt x="3228" y="1425"/>
                  <a:pt x="3236" y="1431"/>
                </a:cubicBezTo>
                <a:cubicBezTo>
                  <a:pt x="3253" y="1444"/>
                  <a:pt x="3264" y="1429"/>
                  <a:pt x="3277" y="1430"/>
                </a:cubicBezTo>
                <a:cubicBezTo>
                  <a:pt x="3281" y="1430"/>
                  <a:pt x="3286" y="1429"/>
                  <a:pt x="3290" y="1430"/>
                </a:cubicBezTo>
                <a:cubicBezTo>
                  <a:pt x="3334" y="1443"/>
                  <a:pt x="3334" y="1443"/>
                  <a:pt x="3381" y="1433"/>
                </a:cubicBezTo>
                <a:cubicBezTo>
                  <a:pt x="3399" y="1447"/>
                  <a:pt x="3416" y="1421"/>
                  <a:pt x="3433" y="1431"/>
                </a:cubicBezTo>
                <a:cubicBezTo>
                  <a:pt x="3443" y="1437"/>
                  <a:pt x="3450" y="1435"/>
                  <a:pt x="3461" y="1433"/>
                </a:cubicBezTo>
                <a:cubicBezTo>
                  <a:pt x="3490" y="1428"/>
                  <a:pt x="3520" y="1425"/>
                  <a:pt x="3550" y="1438"/>
                </a:cubicBezTo>
                <a:cubicBezTo>
                  <a:pt x="3572" y="1447"/>
                  <a:pt x="3597" y="1447"/>
                  <a:pt x="3619" y="1437"/>
                </a:cubicBezTo>
                <a:cubicBezTo>
                  <a:pt x="3634" y="1431"/>
                  <a:pt x="3648" y="1430"/>
                  <a:pt x="3662" y="1430"/>
                </a:cubicBezTo>
                <a:cubicBezTo>
                  <a:pt x="3692" y="1431"/>
                  <a:pt x="3723" y="1421"/>
                  <a:pt x="3750" y="1441"/>
                </a:cubicBezTo>
                <a:cubicBezTo>
                  <a:pt x="3752" y="1442"/>
                  <a:pt x="3755" y="1442"/>
                  <a:pt x="3756" y="1441"/>
                </a:cubicBezTo>
                <a:cubicBezTo>
                  <a:pt x="3777" y="1423"/>
                  <a:pt x="3805" y="1437"/>
                  <a:pt x="3824" y="1426"/>
                </a:cubicBezTo>
                <a:cubicBezTo>
                  <a:pt x="3847" y="1414"/>
                  <a:pt x="3870" y="1418"/>
                  <a:pt x="3893" y="1417"/>
                </a:cubicBezTo>
                <a:cubicBezTo>
                  <a:pt x="3917" y="1415"/>
                  <a:pt x="3941" y="1417"/>
                  <a:pt x="3964" y="1417"/>
                </a:cubicBezTo>
                <a:cubicBezTo>
                  <a:pt x="3979" y="1437"/>
                  <a:pt x="3999" y="1418"/>
                  <a:pt x="4015" y="1424"/>
                </a:cubicBezTo>
                <a:cubicBezTo>
                  <a:pt x="4036" y="1432"/>
                  <a:pt x="4058" y="1428"/>
                  <a:pt x="4079" y="1430"/>
                </a:cubicBezTo>
                <a:cubicBezTo>
                  <a:pt x="4087" y="1431"/>
                  <a:pt x="4096" y="1432"/>
                  <a:pt x="4104" y="1435"/>
                </a:cubicBezTo>
                <a:cubicBezTo>
                  <a:pt x="4122" y="1444"/>
                  <a:pt x="4140" y="1445"/>
                  <a:pt x="4159" y="1435"/>
                </a:cubicBezTo>
                <a:cubicBezTo>
                  <a:pt x="4178" y="1425"/>
                  <a:pt x="4202" y="1433"/>
                  <a:pt x="4219" y="1417"/>
                </a:cubicBezTo>
                <a:cubicBezTo>
                  <a:pt x="4223" y="1414"/>
                  <a:pt x="4234" y="1414"/>
                  <a:pt x="4238" y="1418"/>
                </a:cubicBezTo>
                <a:cubicBezTo>
                  <a:pt x="4255" y="1432"/>
                  <a:pt x="4275" y="1427"/>
                  <a:pt x="4294" y="1429"/>
                </a:cubicBezTo>
                <a:cubicBezTo>
                  <a:pt x="4325" y="1432"/>
                  <a:pt x="4359" y="1421"/>
                  <a:pt x="4388" y="1441"/>
                </a:cubicBezTo>
                <a:cubicBezTo>
                  <a:pt x="4424" y="1441"/>
                  <a:pt x="4461" y="1449"/>
                  <a:pt x="4496" y="1430"/>
                </a:cubicBezTo>
                <a:cubicBezTo>
                  <a:pt x="4515" y="1434"/>
                  <a:pt x="4518" y="1416"/>
                  <a:pt x="4528" y="1407"/>
                </a:cubicBezTo>
                <a:cubicBezTo>
                  <a:pt x="4543" y="1419"/>
                  <a:pt x="4561" y="1419"/>
                  <a:pt x="4578" y="1416"/>
                </a:cubicBezTo>
                <a:cubicBezTo>
                  <a:pt x="4605" y="1412"/>
                  <a:pt x="4627" y="1429"/>
                  <a:pt x="4652" y="1429"/>
                </a:cubicBezTo>
                <a:cubicBezTo>
                  <a:pt x="4696" y="1429"/>
                  <a:pt x="4739" y="1429"/>
                  <a:pt x="4782" y="1429"/>
                </a:cubicBezTo>
                <a:cubicBezTo>
                  <a:pt x="4794" y="1430"/>
                  <a:pt x="4803" y="1426"/>
                  <a:pt x="4811" y="1417"/>
                </a:cubicBezTo>
                <a:cubicBezTo>
                  <a:pt x="4818" y="1409"/>
                  <a:pt x="4829" y="1407"/>
                  <a:pt x="4837" y="1401"/>
                </a:cubicBezTo>
                <a:cubicBezTo>
                  <a:pt x="4852" y="1391"/>
                  <a:pt x="4862" y="1390"/>
                  <a:pt x="4878" y="1399"/>
                </a:cubicBezTo>
                <a:cubicBezTo>
                  <a:pt x="4891" y="1407"/>
                  <a:pt x="4907" y="1404"/>
                  <a:pt x="4917" y="1390"/>
                </a:cubicBezTo>
                <a:cubicBezTo>
                  <a:pt x="4928" y="1375"/>
                  <a:pt x="4944" y="1373"/>
                  <a:pt x="4958" y="1378"/>
                </a:cubicBezTo>
                <a:cubicBezTo>
                  <a:pt x="4980" y="1387"/>
                  <a:pt x="5003" y="1389"/>
                  <a:pt x="5025" y="1395"/>
                </a:cubicBezTo>
                <a:cubicBezTo>
                  <a:pt x="5068" y="1407"/>
                  <a:pt x="5089" y="1407"/>
                  <a:pt x="5137" y="1393"/>
                </a:cubicBezTo>
                <a:cubicBezTo>
                  <a:pt x="5143" y="1391"/>
                  <a:pt x="5148" y="1390"/>
                  <a:pt x="5154" y="1394"/>
                </a:cubicBezTo>
                <a:cubicBezTo>
                  <a:pt x="5178" y="1412"/>
                  <a:pt x="5205" y="1400"/>
                  <a:pt x="5230" y="1403"/>
                </a:cubicBezTo>
                <a:cubicBezTo>
                  <a:pt x="5242" y="1404"/>
                  <a:pt x="5255" y="1404"/>
                  <a:pt x="5266" y="1395"/>
                </a:cubicBezTo>
                <a:cubicBezTo>
                  <a:pt x="5275" y="1387"/>
                  <a:pt x="5291" y="1387"/>
                  <a:pt x="5295" y="1395"/>
                </a:cubicBezTo>
                <a:cubicBezTo>
                  <a:pt x="5306" y="1421"/>
                  <a:pt x="5322" y="1420"/>
                  <a:pt x="5340" y="1408"/>
                </a:cubicBezTo>
                <a:cubicBezTo>
                  <a:pt x="5349" y="1403"/>
                  <a:pt x="5352" y="1411"/>
                  <a:pt x="5356" y="1413"/>
                </a:cubicBezTo>
                <a:cubicBezTo>
                  <a:pt x="5367" y="1417"/>
                  <a:pt x="5378" y="1419"/>
                  <a:pt x="5387" y="1412"/>
                </a:cubicBezTo>
                <a:cubicBezTo>
                  <a:pt x="5393" y="1406"/>
                  <a:pt x="5374" y="1398"/>
                  <a:pt x="5386" y="1392"/>
                </a:cubicBezTo>
                <a:cubicBezTo>
                  <a:pt x="5393" y="1389"/>
                  <a:pt x="5404" y="1393"/>
                  <a:pt x="5410" y="1388"/>
                </a:cubicBezTo>
                <a:cubicBezTo>
                  <a:pt x="5430" y="1371"/>
                  <a:pt x="5448" y="1352"/>
                  <a:pt x="5466" y="1334"/>
                </a:cubicBezTo>
                <a:cubicBezTo>
                  <a:pt x="5463" y="1325"/>
                  <a:pt x="5459" y="1316"/>
                  <a:pt x="5457" y="1306"/>
                </a:cubicBezTo>
                <a:cubicBezTo>
                  <a:pt x="5455" y="1294"/>
                  <a:pt x="5464" y="1285"/>
                  <a:pt x="5476" y="1287"/>
                </a:cubicBezTo>
                <a:cubicBezTo>
                  <a:pt x="5496" y="1290"/>
                  <a:pt x="5515" y="1302"/>
                  <a:pt x="5537" y="1299"/>
                </a:cubicBezTo>
                <a:cubicBezTo>
                  <a:pt x="5539" y="1299"/>
                  <a:pt x="5541" y="1301"/>
                  <a:pt x="5542" y="1303"/>
                </a:cubicBezTo>
                <a:cubicBezTo>
                  <a:pt x="5545" y="1306"/>
                  <a:pt x="5543" y="1311"/>
                  <a:pt x="5538" y="1311"/>
                </a:cubicBezTo>
                <a:cubicBezTo>
                  <a:pt x="5519" y="1310"/>
                  <a:pt x="5526" y="1337"/>
                  <a:pt x="5509" y="1339"/>
                </a:cubicBezTo>
                <a:cubicBezTo>
                  <a:pt x="5509" y="1345"/>
                  <a:pt x="5509" y="1351"/>
                  <a:pt x="5508" y="1357"/>
                </a:cubicBezTo>
                <a:cubicBezTo>
                  <a:pt x="5506" y="1363"/>
                  <a:pt x="5503" y="1363"/>
                  <a:pt x="5498" y="1360"/>
                </a:cubicBezTo>
                <a:cubicBezTo>
                  <a:pt x="5494" y="1357"/>
                  <a:pt x="5488" y="1350"/>
                  <a:pt x="5483" y="1359"/>
                </a:cubicBezTo>
                <a:cubicBezTo>
                  <a:pt x="5478" y="1369"/>
                  <a:pt x="5474" y="1378"/>
                  <a:pt x="5470" y="1388"/>
                </a:cubicBezTo>
                <a:cubicBezTo>
                  <a:pt x="5468" y="1394"/>
                  <a:pt x="5473" y="1401"/>
                  <a:pt x="5479" y="1402"/>
                </a:cubicBezTo>
                <a:cubicBezTo>
                  <a:pt x="5492" y="1405"/>
                  <a:pt x="5505" y="1405"/>
                  <a:pt x="5517" y="1407"/>
                </a:cubicBezTo>
                <a:cubicBezTo>
                  <a:pt x="5525" y="1408"/>
                  <a:pt x="5533" y="1413"/>
                  <a:pt x="5541" y="1415"/>
                </a:cubicBezTo>
                <a:cubicBezTo>
                  <a:pt x="5550" y="1417"/>
                  <a:pt x="5560" y="1411"/>
                  <a:pt x="5560" y="1404"/>
                </a:cubicBezTo>
                <a:cubicBezTo>
                  <a:pt x="5561" y="1393"/>
                  <a:pt x="5561" y="1382"/>
                  <a:pt x="5561" y="1371"/>
                </a:cubicBezTo>
                <a:cubicBezTo>
                  <a:pt x="5562" y="1358"/>
                  <a:pt x="5555" y="1352"/>
                  <a:pt x="5542" y="1350"/>
                </a:cubicBezTo>
                <a:cubicBezTo>
                  <a:pt x="5537" y="1349"/>
                  <a:pt x="5536" y="1344"/>
                  <a:pt x="5539" y="1342"/>
                </a:cubicBezTo>
                <a:cubicBezTo>
                  <a:pt x="5548" y="1336"/>
                  <a:pt x="5560" y="1333"/>
                  <a:pt x="5566" y="1325"/>
                </a:cubicBezTo>
                <a:cubicBezTo>
                  <a:pt x="5577" y="1310"/>
                  <a:pt x="5586" y="1320"/>
                  <a:pt x="5597" y="1324"/>
                </a:cubicBezTo>
                <a:cubicBezTo>
                  <a:pt x="5604" y="1327"/>
                  <a:pt x="5609" y="1323"/>
                  <a:pt x="5608" y="1316"/>
                </a:cubicBezTo>
                <a:cubicBezTo>
                  <a:pt x="5607" y="1310"/>
                  <a:pt x="5597" y="1307"/>
                  <a:pt x="5606" y="1300"/>
                </a:cubicBezTo>
                <a:cubicBezTo>
                  <a:pt x="5632" y="1282"/>
                  <a:pt x="5665" y="1291"/>
                  <a:pt x="5691" y="1275"/>
                </a:cubicBezTo>
                <a:cubicBezTo>
                  <a:pt x="5695" y="1272"/>
                  <a:pt x="5707" y="1283"/>
                  <a:pt x="5713" y="1281"/>
                </a:cubicBezTo>
                <a:cubicBezTo>
                  <a:pt x="5725" y="1277"/>
                  <a:pt x="5735" y="1270"/>
                  <a:pt x="5746" y="1263"/>
                </a:cubicBezTo>
                <a:cubicBezTo>
                  <a:pt x="5758" y="1255"/>
                  <a:pt x="5757" y="1238"/>
                  <a:pt x="5745" y="1230"/>
                </a:cubicBezTo>
                <a:cubicBezTo>
                  <a:pt x="5729" y="1220"/>
                  <a:pt x="5713" y="1208"/>
                  <a:pt x="5693" y="1208"/>
                </a:cubicBezTo>
                <a:close/>
              </a:path>
            </a:pathLst>
          </a:custGeom>
          <a:solidFill>
            <a:schemeClr val="dk2"/>
          </a:solidFill>
          <a:ln>
            <a:noFill/>
          </a:ln>
        </p:spPr>
        <p:txBody>
          <a:bodyPr spcFirstLastPara="1" wrap="square" lIns="90000" tIns="45000" rIns="90000" bIns="45000" anchor="ctr" anchorCtr="1">
            <a:noAutofit/>
          </a:bodyPr>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5" name="Rectangles 4"/>
          <p:cNvSpPr/>
          <p:nvPr/>
        </p:nvSpPr>
        <p:spPr>
          <a:xfrm>
            <a:off x="6875780" y="2932430"/>
            <a:ext cx="1648460" cy="214503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6" name="Text Box 5"/>
          <p:cNvSpPr txBox="1"/>
          <p:nvPr/>
        </p:nvSpPr>
        <p:spPr>
          <a:xfrm>
            <a:off x="6948170" y="3108960"/>
            <a:ext cx="1389380" cy="1478280"/>
          </a:xfrm>
          <a:prstGeom prst="rect">
            <a:avLst/>
          </a:prstGeom>
          <a:noFill/>
        </p:spPr>
        <p:txBody>
          <a:bodyPr wrap="square" rtlCol="0">
            <a:noAutofit/>
          </a:bodyPr>
          <a:p>
            <a:r>
              <a:rPr lang="en-US" sz="1200">
                <a:latin typeface="Bahnschrift SemiBold" panose="020B0502040204020203" charset="0"/>
                <a:cs typeface="Bahnschrift SemiBold" panose="020B0502040204020203" charset="0"/>
              </a:rPr>
              <a:t>Dank seiner Beiträge wurde die Erforschung des Weltraums entscheidend vorangetrieben und sein Vermächtnis als Raumfahrtpionier gefestigt.</a:t>
            </a:r>
            <a:endParaRPr lang="en-US" sz="1200">
              <a:latin typeface="Bahnschrift SemiBold" panose="020B0502040204020203" charset="0"/>
              <a:cs typeface="Bahnschrift SemiBold" panose="020B0502040204020203" charset="0"/>
            </a:endParaRPr>
          </a:p>
          <a:p>
            <a:endParaRPr lang="en-US"/>
          </a:p>
          <a:p>
            <a:endParaRPr lang="en-US"/>
          </a:p>
          <a:p>
            <a:endParaRPr lang="en-US"/>
          </a:p>
          <a:p>
            <a:endParaRPr lang="en-US"/>
          </a:p>
          <a:p>
            <a:endParaRPr lang="en-US"/>
          </a:p>
        </p:txBody>
      </p:sp>
      <p:sp>
        <p:nvSpPr>
          <p:cNvPr id="8" name="Rectangles 7"/>
          <p:cNvSpPr/>
          <p:nvPr/>
        </p:nvSpPr>
        <p:spPr>
          <a:xfrm>
            <a:off x="0" y="267970"/>
            <a:ext cx="1684655" cy="195262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9" name="Text Box 8"/>
          <p:cNvSpPr txBox="1"/>
          <p:nvPr/>
        </p:nvSpPr>
        <p:spPr>
          <a:xfrm>
            <a:off x="50800" y="318135"/>
            <a:ext cx="1424940" cy="1541145"/>
          </a:xfrm>
          <a:prstGeom prst="rect">
            <a:avLst/>
          </a:prstGeom>
          <a:noFill/>
        </p:spPr>
        <p:txBody>
          <a:bodyPr wrap="square" rtlCol="0">
            <a:noAutofit/>
          </a:bodyPr>
          <a:p>
            <a:r>
              <a:rPr lang="en-US" sz="800">
                <a:latin typeface="Bahnschrift SemiBold" panose="020B0502040204020203" charset="0"/>
                <a:cs typeface="Bahnschrift SemiBold" panose="020B0502040204020203" charset="0"/>
              </a:rPr>
              <a:t>Wernher von Braun spielte eine entscheidende Rolle bei Apollo 11. Als Hauptarchitekt der Saturn V Rakete entwickelte er das leistungsstarke Antriebssystem, das die Mission zum Mond ermöglichte. Seine technischen Innovationen und Führung als Direktor des Marshall Space Flight Centers trugen maßgeblich zum Erfolg der Mission bei. </a:t>
            </a:r>
            <a:endParaRPr lang="en-US" sz="800">
              <a:latin typeface="Bahnschrift SemiBold" panose="020B0502040204020203" charset="0"/>
              <a:cs typeface="Bahnschrift SemiBold" panose="020B0502040204020203"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398" name="Shape 398"/>
        <p:cNvGrpSpPr/>
        <p:nvPr/>
      </p:nvGrpSpPr>
      <p:grpSpPr>
        <a:xfrm>
          <a:off x="0" y="0"/>
          <a:ext cx="0" cy="0"/>
          <a:chOff x="0" y="0"/>
          <a:chExt cx="0" cy="0"/>
        </a:xfrm>
      </p:grpSpPr>
      <p:sp>
        <p:nvSpPr>
          <p:cNvPr id="399" name="Google Shape;399;p45"/>
          <p:cNvSpPr txBox="1"/>
          <p:nvPr>
            <p:ph type="ctrTitle"/>
          </p:nvPr>
        </p:nvSpPr>
        <p:spPr>
          <a:xfrm>
            <a:off x="1372525" y="1532100"/>
            <a:ext cx="6399000" cy="163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AU" sz="3500"/>
              <a:t>Vielen Dank, dass Sie sich das Projekt angehört haben!</a:t>
            </a:r>
            <a:endParaRPr lang="en-AU" sz="3500"/>
          </a:p>
        </p:txBody>
      </p:sp>
      <p:sp>
        <p:nvSpPr>
          <p:cNvPr id="400" name="Google Shape;400;p45"/>
          <p:cNvSpPr txBox="1"/>
          <p:nvPr>
            <p:ph type="subTitle" idx="1"/>
          </p:nvPr>
        </p:nvSpPr>
        <p:spPr>
          <a:xfrm>
            <a:off x="2236875" y="3198602"/>
            <a:ext cx="4528800" cy="41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AU" altLang="en-GB"/>
              <a:t>Gearbeitet von: Blir Cankja, Erma Ribaj, Lusia Vrioni.</a:t>
            </a:r>
            <a:endParaRPr lang="en-AU" altLang="en-GB"/>
          </a:p>
        </p:txBody>
      </p:sp>
      <p:grpSp>
        <p:nvGrpSpPr>
          <p:cNvPr id="401" name="Google Shape;401;p45"/>
          <p:cNvGrpSpPr/>
          <p:nvPr/>
        </p:nvGrpSpPr>
        <p:grpSpPr>
          <a:xfrm>
            <a:off x="2624718" y="1183978"/>
            <a:ext cx="3894565" cy="3144662"/>
            <a:chOff x="2624718" y="1183978"/>
            <a:chExt cx="3894565" cy="3144662"/>
          </a:xfrm>
        </p:grpSpPr>
        <p:grpSp>
          <p:nvGrpSpPr>
            <p:cNvPr id="402" name="Google Shape;402;p45"/>
            <p:cNvGrpSpPr/>
            <p:nvPr/>
          </p:nvGrpSpPr>
          <p:grpSpPr>
            <a:xfrm>
              <a:off x="2624718" y="1183978"/>
              <a:ext cx="3894565" cy="228979"/>
              <a:chOff x="2784960" y="3283920"/>
              <a:chExt cx="1977840" cy="116280"/>
            </a:xfrm>
          </p:grpSpPr>
          <p:sp>
            <p:nvSpPr>
              <p:cNvPr id="403" name="Google Shape;403;p45"/>
              <p:cNvSpPr/>
              <p:nvPr/>
            </p:nvSpPr>
            <p:spPr>
              <a:xfrm>
                <a:off x="3777480" y="3283920"/>
                <a:ext cx="239400" cy="116280"/>
              </a:xfrm>
              <a:custGeom>
                <a:avLst/>
                <a:gdLst/>
                <a:ahLst/>
                <a:cxnLst/>
                <a:rect l="l" t="t" r="r" b="b"/>
                <a:pathLst>
                  <a:path w="665" h="323" extrusionOk="0">
                    <a:moveTo>
                      <a:pt x="630" y="160"/>
                    </a:moveTo>
                    <a:cubicBezTo>
                      <a:pt x="610" y="147"/>
                      <a:pt x="591" y="142"/>
                      <a:pt x="574" y="142"/>
                    </a:cubicBezTo>
                    <a:cubicBezTo>
                      <a:pt x="557" y="141"/>
                      <a:pt x="542" y="145"/>
                      <a:pt x="530" y="149"/>
                    </a:cubicBezTo>
                    <a:cubicBezTo>
                      <a:pt x="505" y="157"/>
                      <a:pt x="490" y="168"/>
                      <a:pt x="481" y="175"/>
                    </a:cubicBezTo>
                    <a:cubicBezTo>
                      <a:pt x="471" y="182"/>
                      <a:pt x="467" y="186"/>
                      <a:pt x="467" y="186"/>
                    </a:cubicBezTo>
                    <a:cubicBezTo>
                      <a:pt x="467" y="186"/>
                      <a:pt x="470" y="185"/>
                      <a:pt x="474" y="183"/>
                    </a:cubicBezTo>
                    <a:cubicBezTo>
                      <a:pt x="469" y="186"/>
                      <a:pt x="466" y="187"/>
                      <a:pt x="466" y="187"/>
                    </a:cubicBezTo>
                    <a:cubicBezTo>
                      <a:pt x="466" y="187"/>
                      <a:pt x="469" y="186"/>
                      <a:pt x="475" y="185"/>
                    </a:cubicBezTo>
                    <a:cubicBezTo>
                      <a:pt x="481" y="183"/>
                      <a:pt x="490" y="181"/>
                      <a:pt x="502" y="180"/>
                    </a:cubicBezTo>
                    <a:cubicBezTo>
                      <a:pt x="515" y="179"/>
                      <a:pt x="532" y="179"/>
                      <a:pt x="551" y="184"/>
                    </a:cubicBezTo>
                    <a:cubicBezTo>
                      <a:pt x="561" y="187"/>
                      <a:pt x="571" y="191"/>
                      <a:pt x="582" y="197"/>
                    </a:cubicBezTo>
                    <a:cubicBezTo>
                      <a:pt x="592" y="203"/>
                      <a:pt x="602" y="211"/>
                      <a:pt x="608" y="224"/>
                    </a:cubicBezTo>
                    <a:cubicBezTo>
                      <a:pt x="613" y="236"/>
                      <a:pt x="609" y="250"/>
                      <a:pt x="600" y="259"/>
                    </a:cubicBezTo>
                    <a:cubicBezTo>
                      <a:pt x="591" y="268"/>
                      <a:pt x="578" y="273"/>
                      <a:pt x="565" y="275"/>
                    </a:cubicBezTo>
                    <a:cubicBezTo>
                      <a:pt x="543" y="280"/>
                      <a:pt x="523" y="278"/>
                      <a:pt x="505" y="273"/>
                    </a:cubicBezTo>
                    <a:cubicBezTo>
                      <a:pt x="494" y="267"/>
                      <a:pt x="483" y="261"/>
                      <a:pt x="473" y="255"/>
                    </a:cubicBezTo>
                    <a:cubicBezTo>
                      <a:pt x="463" y="249"/>
                      <a:pt x="419" y="223"/>
                      <a:pt x="407" y="218"/>
                    </a:cubicBezTo>
                    <a:cubicBezTo>
                      <a:pt x="385" y="208"/>
                      <a:pt x="362" y="203"/>
                      <a:pt x="341" y="204"/>
                    </a:cubicBezTo>
                    <a:cubicBezTo>
                      <a:pt x="316" y="206"/>
                      <a:pt x="297" y="214"/>
                      <a:pt x="281" y="224"/>
                    </a:cubicBezTo>
                    <a:cubicBezTo>
                      <a:pt x="288" y="208"/>
                      <a:pt x="293" y="189"/>
                      <a:pt x="294" y="167"/>
                    </a:cubicBezTo>
                    <a:cubicBezTo>
                      <a:pt x="295" y="141"/>
                      <a:pt x="289" y="111"/>
                      <a:pt x="274" y="83"/>
                    </a:cubicBezTo>
                    <a:cubicBezTo>
                      <a:pt x="259" y="55"/>
                      <a:pt x="235" y="28"/>
                      <a:pt x="201" y="13"/>
                    </a:cubicBezTo>
                    <a:cubicBezTo>
                      <a:pt x="169" y="-2"/>
                      <a:pt x="131" y="-5"/>
                      <a:pt x="98" y="5"/>
                    </a:cubicBezTo>
                    <a:cubicBezTo>
                      <a:pt x="64" y="15"/>
                      <a:pt x="35" y="37"/>
                      <a:pt x="17" y="67"/>
                    </a:cubicBezTo>
                    <a:cubicBezTo>
                      <a:pt x="0" y="97"/>
                      <a:pt x="-5" y="134"/>
                      <a:pt x="4" y="165"/>
                    </a:cubicBezTo>
                    <a:cubicBezTo>
                      <a:pt x="14" y="195"/>
                      <a:pt x="34" y="218"/>
                      <a:pt x="56" y="230"/>
                    </a:cubicBezTo>
                    <a:cubicBezTo>
                      <a:pt x="79" y="243"/>
                      <a:pt x="103" y="245"/>
                      <a:pt x="122" y="240"/>
                    </a:cubicBezTo>
                    <a:cubicBezTo>
                      <a:pt x="138" y="236"/>
                      <a:pt x="152" y="226"/>
                      <a:pt x="157" y="213"/>
                    </a:cubicBezTo>
                    <a:cubicBezTo>
                      <a:pt x="159" y="208"/>
                      <a:pt x="161" y="202"/>
                      <a:pt x="161" y="197"/>
                    </a:cubicBezTo>
                    <a:cubicBezTo>
                      <a:pt x="161" y="174"/>
                      <a:pt x="143" y="157"/>
                      <a:pt x="121" y="157"/>
                    </a:cubicBezTo>
                    <a:cubicBezTo>
                      <a:pt x="99" y="157"/>
                      <a:pt x="81" y="174"/>
                      <a:pt x="81" y="197"/>
                    </a:cubicBezTo>
                    <a:cubicBezTo>
                      <a:pt x="81" y="211"/>
                      <a:pt x="88" y="223"/>
                      <a:pt x="99" y="230"/>
                    </a:cubicBezTo>
                    <a:cubicBezTo>
                      <a:pt x="87" y="228"/>
                      <a:pt x="75" y="220"/>
                      <a:pt x="64" y="212"/>
                    </a:cubicBezTo>
                    <a:cubicBezTo>
                      <a:pt x="46" y="200"/>
                      <a:pt x="34" y="183"/>
                      <a:pt x="28" y="159"/>
                    </a:cubicBezTo>
                    <a:cubicBezTo>
                      <a:pt x="22" y="134"/>
                      <a:pt x="28" y="105"/>
                      <a:pt x="43" y="82"/>
                    </a:cubicBezTo>
                    <a:cubicBezTo>
                      <a:pt x="57" y="59"/>
                      <a:pt x="78" y="46"/>
                      <a:pt x="105" y="39"/>
                    </a:cubicBezTo>
                    <a:cubicBezTo>
                      <a:pt x="132" y="31"/>
                      <a:pt x="163" y="34"/>
                      <a:pt x="190" y="46"/>
                    </a:cubicBezTo>
                    <a:cubicBezTo>
                      <a:pt x="216" y="59"/>
                      <a:pt x="232" y="75"/>
                      <a:pt x="245" y="98"/>
                    </a:cubicBezTo>
                    <a:cubicBezTo>
                      <a:pt x="258" y="121"/>
                      <a:pt x="264" y="145"/>
                      <a:pt x="265" y="167"/>
                    </a:cubicBezTo>
                    <a:cubicBezTo>
                      <a:pt x="266" y="212"/>
                      <a:pt x="252" y="247"/>
                      <a:pt x="233" y="266"/>
                    </a:cubicBezTo>
                    <a:cubicBezTo>
                      <a:pt x="213" y="287"/>
                      <a:pt x="194" y="294"/>
                      <a:pt x="181" y="298"/>
                    </a:cubicBezTo>
                    <a:cubicBezTo>
                      <a:pt x="175" y="300"/>
                      <a:pt x="170" y="301"/>
                      <a:pt x="167" y="302"/>
                    </a:cubicBezTo>
                    <a:cubicBezTo>
                      <a:pt x="163" y="302"/>
                      <a:pt x="162" y="302"/>
                      <a:pt x="162" y="302"/>
                    </a:cubicBezTo>
                    <a:cubicBezTo>
                      <a:pt x="162" y="302"/>
                      <a:pt x="163" y="303"/>
                      <a:pt x="167" y="303"/>
                    </a:cubicBezTo>
                    <a:cubicBezTo>
                      <a:pt x="170" y="303"/>
                      <a:pt x="175" y="304"/>
                      <a:pt x="182" y="303"/>
                    </a:cubicBezTo>
                    <a:cubicBezTo>
                      <a:pt x="195" y="302"/>
                      <a:pt x="218" y="298"/>
                      <a:pt x="242" y="278"/>
                    </a:cubicBezTo>
                    <a:cubicBezTo>
                      <a:pt x="254" y="269"/>
                      <a:pt x="266" y="256"/>
                      <a:pt x="276" y="238"/>
                    </a:cubicBezTo>
                    <a:cubicBezTo>
                      <a:pt x="293" y="227"/>
                      <a:pt x="315" y="219"/>
                      <a:pt x="341" y="220"/>
                    </a:cubicBezTo>
                    <a:cubicBezTo>
                      <a:pt x="360" y="221"/>
                      <a:pt x="380" y="227"/>
                      <a:pt x="399" y="238"/>
                    </a:cubicBezTo>
                    <a:cubicBezTo>
                      <a:pt x="419" y="248"/>
                      <a:pt x="439" y="263"/>
                      <a:pt x="460" y="277"/>
                    </a:cubicBezTo>
                    <a:cubicBezTo>
                      <a:pt x="481" y="292"/>
                      <a:pt x="505" y="308"/>
                      <a:pt x="534" y="316"/>
                    </a:cubicBezTo>
                    <a:cubicBezTo>
                      <a:pt x="561" y="325"/>
                      <a:pt x="595" y="326"/>
                      <a:pt x="624" y="309"/>
                    </a:cubicBezTo>
                    <a:cubicBezTo>
                      <a:pt x="687" y="271"/>
                      <a:pt x="667" y="184"/>
                      <a:pt x="630" y="16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4" name="Google Shape;404;p45"/>
              <p:cNvSpPr/>
              <p:nvPr/>
            </p:nvSpPr>
            <p:spPr>
              <a:xfrm>
                <a:off x="3530880" y="3283920"/>
                <a:ext cx="239400" cy="116280"/>
              </a:xfrm>
              <a:custGeom>
                <a:avLst/>
                <a:gdLst/>
                <a:ahLst/>
                <a:cxnLst/>
                <a:rect l="l" t="t" r="r" b="b"/>
                <a:pathLst>
                  <a:path w="665" h="323" extrusionOk="0">
                    <a:moveTo>
                      <a:pt x="567" y="5"/>
                    </a:moveTo>
                    <a:cubicBezTo>
                      <a:pt x="533" y="-5"/>
                      <a:pt x="496" y="-2"/>
                      <a:pt x="463" y="13"/>
                    </a:cubicBezTo>
                    <a:cubicBezTo>
                      <a:pt x="430" y="28"/>
                      <a:pt x="406" y="55"/>
                      <a:pt x="391" y="83"/>
                    </a:cubicBezTo>
                    <a:cubicBezTo>
                      <a:pt x="376" y="111"/>
                      <a:pt x="370" y="141"/>
                      <a:pt x="371" y="167"/>
                    </a:cubicBezTo>
                    <a:cubicBezTo>
                      <a:pt x="371" y="189"/>
                      <a:pt x="377" y="208"/>
                      <a:pt x="383" y="224"/>
                    </a:cubicBezTo>
                    <a:cubicBezTo>
                      <a:pt x="368" y="214"/>
                      <a:pt x="348" y="206"/>
                      <a:pt x="324" y="204"/>
                    </a:cubicBezTo>
                    <a:cubicBezTo>
                      <a:pt x="302" y="203"/>
                      <a:pt x="279" y="208"/>
                      <a:pt x="257" y="218"/>
                    </a:cubicBezTo>
                    <a:cubicBezTo>
                      <a:pt x="246" y="223"/>
                      <a:pt x="201" y="249"/>
                      <a:pt x="192" y="255"/>
                    </a:cubicBezTo>
                    <a:cubicBezTo>
                      <a:pt x="181" y="261"/>
                      <a:pt x="171" y="267"/>
                      <a:pt x="160" y="273"/>
                    </a:cubicBezTo>
                    <a:cubicBezTo>
                      <a:pt x="142" y="278"/>
                      <a:pt x="121" y="280"/>
                      <a:pt x="99" y="275"/>
                    </a:cubicBezTo>
                    <a:cubicBezTo>
                      <a:pt x="87" y="273"/>
                      <a:pt x="74" y="268"/>
                      <a:pt x="65" y="259"/>
                    </a:cubicBezTo>
                    <a:cubicBezTo>
                      <a:pt x="55" y="250"/>
                      <a:pt x="52" y="236"/>
                      <a:pt x="57" y="224"/>
                    </a:cubicBezTo>
                    <a:cubicBezTo>
                      <a:pt x="62" y="211"/>
                      <a:pt x="73" y="203"/>
                      <a:pt x="83" y="197"/>
                    </a:cubicBezTo>
                    <a:cubicBezTo>
                      <a:pt x="93" y="191"/>
                      <a:pt x="104" y="187"/>
                      <a:pt x="114" y="184"/>
                    </a:cubicBezTo>
                    <a:cubicBezTo>
                      <a:pt x="133" y="179"/>
                      <a:pt x="149" y="179"/>
                      <a:pt x="162" y="180"/>
                    </a:cubicBezTo>
                    <a:cubicBezTo>
                      <a:pt x="175" y="181"/>
                      <a:pt x="184" y="183"/>
                      <a:pt x="190" y="185"/>
                    </a:cubicBezTo>
                    <a:cubicBezTo>
                      <a:pt x="195" y="186"/>
                      <a:pt x="198" y="187"/>
                      <a:pt x="198" y="187"/>
                    </a:cubicBezTo>
                    <a:cubicBezTo>
                      <a:pt x="198" y="187"/>
                      <a:pt x="196" y="186"/>
                      <a:pt x="191" y="183"/>
                    </a:cubicBezTo>
                    <a:cubicBezTo>
                      <a:pt x="195" y="185"/>
                      <a:pt x="198" y="186"/>
                      <a:pt x="198" y="186"/>
                    </a:cubicBezTo>
                    <a:cubicBezTo>
                      <a:pt x="198" y="186"/>
                      <a:pt x="194" y="182"/>
                      <a:pt x="184" y="175"/>
                    </a:cubicBezTo>
                    <a:cubicBezTo>
                      <a:pt x="174" y="168"/>
                      <a:pt x="159" y="157"/>
                      <a:pt x="135" y="149"/>
                    </a:cubicBezTo>
                    <a:cubicBezTo>
                      <a:pt x="123" y="145"/>
                      <a:pt x="108" y="141"/>
                      <a:pt x="91" y="142"/>
                    </a:cubicBezTo>
                    <a:cubicBezTo>
                      <a:pt x="74" y="142"/>
                      <a:pt x="54" y="147"/>
                      <a:pt x="35" y="160"/>
                    </a:cubicBezTo>
                    <a:cubicBezTo>
                      <a:pt x="-2" y="184"/>
                      <a:pt x="-23" y="271"/>
                      <a:pt x="41" y="309"/>
                    </a:cubicBezTo>
                    <a:cubicBezTo>
                      <a:pt x="70" y="326"/>
                      <a:pt x="103" y="325"/>
                      <a:pt x="131" y="316"/>
                    </a:cubicBezTo>
                    <a:cubicBezTo>
                      <a:pt x="159" y="308"/>
                      <a:pt x="183" y="292"/>
                      <a:pt x="205" y="277"/>
                    </a:cubicBezTo>
                    <a:cubicBezTo>
                      <a:pt x="226" y="263"/>
                      <a:pt x="246" y="248"/>
                      <a:pt x="265" y="238"/>
                    </a:cubicBezTo>
                    <a:cubicBezTo>
                      <a:pt x="285" y="227"/>
                      <a:pt x="305" y="221"/>
                      <a:pt x="324" y="220"/>
                    </a:cubicBezTo>
                    <a:cubicBezTo>
                      <a:pt x="350" y="219"/>
                      <a:pt x="372" y="227"/>
                      <a:pt x="389" y="238"/>
                    </a:cubicBezTo>
                    <a:cubicBezTo>
                      <a:pt x="399" y="256"/>
                      <a:pt x="411" y="269"/>
                      <a:pt x="422" y="278"/>
                    </a:cubicBezTo>
                    <a:cubicBezTo>
                      <a:pt x="447" y="298"/>
                      <a:pt x="469" y="302"/>
                      <a:pt x="483" y="303"/>
                    </a:cubicBezTo>
                    <a:cubicBezTo>
                      <a:pt x="490" y="304"/>
                      <a:pt x="495" y="303"/>
                      <a:pt x="498" y="303"/>
                    </a:cubicBezTo>
                    <a:cubicBezTo>
                      <a:pt x="501" y="303"/>
                      <a:pt x="503" y="302"/>
                      <a:pt x="503" y="302"/>
                    </a:cubicBezTo>
                    <a:cubicBezTo>
                      <a:pt x="503" y="302"/>
                      <a:pt x="501" y="302"/>
                      <a:pt x="498" y="302"/>
                    </a:cubicBezTo>
                    <a:cubicBezTo>
                      <a:pt x="495" y="301"/>
                      <a:pt x="490" y="300"/>
                      <a:pt x="484" y="298"/>
                    </a:cubicBezTo>
                    <a:cubicBezTo>
                      <a:pt x="471" y="294"/>
                      <a:pt x="452" y="287"/>
                      <a:pt x="432" y="266"/>
                    </a:cubicBezTo>
                    <a:cubicBezTo>
                      <a:pt x="412" y="247"/>
                      <a:pt x="399" y="212"/>
                      <a:pt x="400" y="167"/>
                    </a:cubicBezTo>
                    <a:cubicBezTo>
                      <a:pt x="400" y="145"/>
                      <a:pt x="407" y="121"/>
                      <a:pt x="419" y="98"/>
                    </a:cubicBezTo>
                    <a:cubicBezTo>
                      <a:pt x="432" y="75"/>
                      <a:pt x="448" y="59"/>
                      <a:pt x="475" y="46"/>
                    </a:cubicBezTo>
                    <a:cubicBezTo>
                      <a:pt x="502" y="34"/>
                      <a:pt x="532" y="31"/>
                      <a:pt x="560" y="39"/>
                    </a:cubicBezTo>
                    <a:cubicBezTo>
                      <a:pt x="587" y="46"/>
                      <a:pt x="607" y="59"/>
                      <a:pt x="622" y="82"/>
                    </a:cubicBezTo>
                    <a:cubicBezTo>
                      <a:pt x="637" y="105"/>
                      <a:pt x="642" y="134"/>
                      <a:pt x="637" y="159"/>
                    </a:cubicBezTo>
                    <a:cubicBezTo>
                      <a:pt x="631" y="183"/>
                      <a:pt x="619" y="200"/>
                      <a:pt x="601" y="212"/>
                    </a:cubicBezTo>
                    <a:cubicBezTo>
                      <a:pt x="590" y="220"/>
                      <a:pt x="578" y="228"/>
                      <a:pt x="566" y="230"/>
                    </a:cubicBezTo>
                    <a:cubicBezTo>
                      <a:pt x="577" y="223"/>
                      <a:pt x="584" y="211"/>
                      <a:pt x="584" y="197"/>
                    </a:cubicBezTo>
                    <a:cubicBezTo>
                      <a:pt x="584" y="174"/>
                      <a:pt x="566" y="157"/>
                      <a:pt x="544" y="157"/>
                    </a:cubicBezTo>
                    <a:cubicBezTo>
                      <a:pt x="522" y="157"/>
                      <a:pt x="504" y="174"/>
                      <a:pt x="504" y="197"/>
                    </a:cubicBezTo>
                    <a:cubicBezTo>
                      <a:pt x="504" y="202"/>
                      <a:pt x="505" y="208"/>
                      <a:pt x="507" y="213"/>
                    </a:cubicBezTo>
                    <a:cubicBezTo>
                      <a:pt x="513" y="226"/>
                      <a:pt x="526" y="236"/>
                      <a:pt x="542" y="240"/>
                    </a:cubicBezTo>
                    <a:cubicBezTo>
                      <a:pt x="562" y="245"/>
                      <a:pt x="586" y="243"/>
                      <a:pt x="608" y="230"/>
                    </a:cubicBezTo>
                    <a:cubicBezTo>
                      <a:pt x="630" y="218"/>
                      <a:pt x="651" y="195"/>
                      <a:pt x="660" y="165"/>
                    </a:cubicBezTo>
                    <a:cubicBezTo>
                      <a:pt x="670" y="134"/>
                      <a:pt x="665" y="97"/>
                      <a:pt x="647" y="67"/>
                    </a:cubicBezTo>
                    <a:cubicBezTo>
                      <a:pt x="630" y="37"/>
                      <a:pt x="600" y="15"/>
                      <a:pt x="567" y="5"/>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5" name="Google Shape;405;p45"/>
              <p:cNvSpPr/>
              <p:nvPr/>
            </p:nvSpPr>
            <p:spPr>
              <a:xfrm>
                <a:off x="2784960" y="3347640"/>
                <a:ext cx="698400" cy="32400"/>
              </a:xfrm>
              <a:custGeom>
                <a:avLst/>
                <a:gdLst/>
                <a:ahLst/>
                <a:cxnLst/>
                <a:rect l="l" t="t" r="r" b="b"/>
                <a:pathLst>
                  <a:path w="1940" h="90" extrusionOk="0">
                    <a:moveTo>
                      <a:pt x="44" y="0"/>
                    </a:moveTo>
                    <a:cubicBezTo>
                      <a:pt x="20" y="0"/>
                      <a:pt x="0" y="20"/>
                      <a:pt x="0" y="45"/>
                    </a:cubicBezTo>
                    <a:cubicBezTo>
                      <a:pt x="0" y="70"/>
                      <a:pt x="20" y="90"/>
                      <a:pt x="44" y="90"/>
                    </a:cubicBezTo>
                    <a:cubicBezTo>
                      <a:pt x="63" y="90"/>
                      <a:pt x="78" y="78"/>
                      <a:pt x="85" y="63"/>
                    </a:cubicBezTo>
                    <a:lnTo>
                      <a:pt x="1940" y="63"/>
                    </a:lnTo>
                    <a:lnTo>
                      <a:pt x="1940" y="27"/>
                    </a:lnTo>
                    <a:lnTo>
                      <a:pt x="85" y="27"/>
                    </a:lnTo>
                    <a:cubicBezTo>
                      <a:pt x="78" y="11"/>
                      <a:pt x="63" y="0"/>
                      <a:pt x="44"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6" name="Google Shape;406;p45"/>
              <p:cNvSpPr/>
              <p:nvPr/>
            </p:nvSpPr>
            <p:spPr>
              <a:xfrm>
                <a:off x="4064040" y="3347640"/>
                <a:ext cx="698760" cy="32400"/>
              </a:xfrm>
              <a:custGeom>
                <a:avLst/>
                <a:gdLst/>
                <a:ahLst/>
                <a:cxnLst/>
                <a:rect l="l" t="t" r="r" b="b"/>
                <a:pathLst>
                  <a:path w="1941" h="90" extrusionOk="0">
                    <a:moveTo>
                      <a:pt x="1896" y="0"/>
                    </a:moveTo>
                    <a:cubicBezTo>
                      <a:pt x="1878" y="0"/>
                      <a:pt x="1862" y="11"/>
                      <a:pt x="1855" y="27"/>
                    </a:cubicBezTo>
                    <a:lnTo>
                      <a:pt x="0" y="27"/>
                    </a:lnTo>
                    <a:lnTo>
                      <a:pt x="0" y="63"/>
                    </a:lnTo>
                    <a:lnTo>
                      <a:pt x="1855" y="63"/>
                    </a:lnTo>
                    <a:cubicBezTo>
                      <a:pt x="1862" y="78"/>
                      <a:pt x="1878" y="90"/>
                      <a:pt x="1896" y="90"/>
                    </a:cubicBezTo>
                    <a:cubicBezTo>
                      <a:pt x="1921" y="90"/>
                      <a:pt x="1941" y="70"/>
                      <a:pt x="1941" y="45"/>
                    </a:cubicBezTo>
                    <a:cubicBezTo>
                      <a:pt x="1941" y="20"/>
                      <a:pt x="1921" y="0"/>
                      <a:pt x="1896" y="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407" name="Google Shape;407;p45"/>
            <p:cNvGrpSpPr/>
            <p:nvPr/>
          </p:nvGrpSpPr>
          <p:grpSpPr>
            <a:xfrm>
              <a:off x="4228560" y="3974760"/>
              <a:ext cx="686880" cy="353880"/>
              <a:chOff x="4687200" y="5036760"/>
              <a:chExt cx="686880" cy="353880"/>
            </a:xfrm>
          </p:grpSpPr>
          <p:sp>
            <p:nvSpPr>
              <p:cNvPr id="408" name="Google Shape;408;p45"/>
              <p:cNvSpPr/>
              <p:nvPr/>
            </p:nvSpPr>
            <p:spPr>
              <a:xfrm>
                <a:off x="5030640" y="5036760"/>
                <a:ext cx="343440" cy="157320"/>
              </a:xfrm>
              <a:custGeom>
                <a:avLst/>
                <a:gdLst/>
                <a:ahLst/>
                <a:cxnLst/>
                <a:rect l="l" t="t" r="r" b="b"/>
                <a:pathLst>
                  <a:path w="954" h="437" extrusionOk="0">
                    <a:moveTo>
                      <a:pt x="796" y="68"/>
                    </a:moveTo>
                    <a:cubicBezTo>
                      <a:pt x="732" y="83"/>
                      <a:pt x="679" y="117"/>
                      <a:pt x="634" y="163"/>
                    </a:cubicBezTo>
                    <a:cubicBezTo>
                      <a:pt x="590" y="207"/>
                      <a:pt x="552" y="258"/>
                      <a:pt x="500" y="295"/>
                    </a:cubicBezTo>
                    <a:cubicBezTo>
                      <a:pt x="420" y="351"/>
                      <a:pt x="310" y="386"/>
                      <a:pt x="211" y="360"/>
                    </a:cubicBezTo>
                    <a:cubicBezTo>
                      <a:pt x="134" y="340"/>
                      <a:pt x="74" y="286"/>
                      <a:pt x="75" y="206"/>
                    </a:cubicBezTo>
                    <a:cubicBezTo>
                      <a:pt x="76" y="150"/>
                      <a:pt x="107" y="104"/>
                      <a:pt x="159" y="76"/>
                    </a:cubicBezTo>
                    <a:cubicBezTo>
                      <a:pt x="203" y="52"/>
                      <a:pt x="267" y="48"/>
                      <a:pt x="312" y="70"/>
                    </a:cubicBezTo>
                    <a:cubicBezTo>
                      <a:pt x="356" y="90"/>
                      <a:pt x="392" y="131"/>
                      <a:pt x="389" y="178"/>
                    </a:cubicBezTo>
                    <a:cubicBezTo>
                      <a:pt x="386" y="216"/>
                      <a:pt x="355" y="260"/>
                      <a:pt x="310" y="260"/>
                    </a:cubicBezTo>
                    <a:cubicBezTo>
                      <a:pt x="287" y="262"/>
                      <a:pt x="262" y="254"/>
                      <a:pt x="244" y="240"/>
                    </a:cubicBezTo>
                    <a:cubicBezTo>
                      <a:pt x="233" y="230"/>
                      <a:pt x="225" y="219"/>
                      <a:pt x="221" y="206"/>
                    </a:cubicBezTo>
                    <a:cubicBezTo>
                      <a:pt x="223" y="221"/>
                      <a:pt x="229" y="233"/>
                      <a:pt x="239" y="245"/>
                    </a:cubicBezTo>
                    <a:cubicBezTo>
                      <a:pt x="257" y="264"/>
                      <a:pt x="283" y="275"/>
                      <a:pt x="310" y="277"/>
                    </a:cubicBezTo>
                    <a:cubicBezTo>
                      <a:pt x="368" y="283"/>
                      <a:pt x="414" y="232"/>
                      <a:pt x="424" y="184"/>
                    </a:cubicBezTo>
                    <a:cubicBezTo>
                      <a:pt x="436" y="130"/>
                      <a:pt x="407" y="77"/>
                      <a:pt x="363" y="43"/>
                    </a:cubicBezTo>
                    <a:cubicBezTo>
                      <a:pt x="287" y="-15"/>
                      <a:pt x="173" y="-13"/>
                      <a:pt x="94" y="39"/>
                    </a:cubicBezTo>
                    <a:cubicBezTo>
                      <a:pt x="-20" y="114"/>
                      <a:pt x="-29" y="268"/>
                      <a:pt x="62" y="362"/>
                    </a:cubicBezTo>
                    <a:cubicBezTo>
                      <a:pt x="132" y="436"/>
                      <a:pt x="251" y="447"/>
                      <a:pt x="349" y="430"/>
                    </a:cubicBezTo>
                    <a:cubicBezTo>
                      <a:pt x="405" y="417"/>
                      <a:pt x="457" y="396"/>
                      <a:pt x="504" y="364"/>
                    </a:cubicBezTo>
                    <a:cubicBezTo>
                      <a:pt x="560" y="327"/>
                      <a:pt x="601" y="278"/>
                      <a:pt x="640" y="226"/>
                    </a:cubicBezTo>
                    <a:cubicBezTo>
                      <a:pt x="679" y="173"/>
                      <a:pt x="720" y="124"/>
                      <a:pt x="783" y="96"/>
                    </a:cubicBezTo>
                    <a:cubicBezTo>
                      <a:pt x="832" y="75"/>
                      <a:pt x="889" y="65"/>
                      <a:pt x="943" y="72"/>
                    </a:cubicBezTo>
                    <a:cubicBezTo>
                      <a:pt x="947" y="73"/>
                      <a:pt x="950" y="73"/>
                      <a:pt x="954" y="74"/>
                    </a:cubicBezTo>
                    <a:cubicBezTo>
                      <a:pt x="903" y="59"/>
                      <a:pt x="849" y="56"/>
                      <a:pt x="796" y="6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09" name="Google Shape;409;p45"/>
              <p:cNvSpPr/>
              <p:nvPr/>
            </p:nvSpPr>
            <p:spPr>
              <a:xfrm>
                <a:off x="4687200" y="5036760"/>
                <a:ext cx="343800" cy="157320"/>
              </a:xfrm>
              <a:custGeom>
                <a:avLst/>
                <a:gdLst/>
                <a:ahLst/>
                <a:cxnLst/>
                <a:rect l="l" t="t" r="r" b="b"/>
                <a:pathLst>
                  <a:path w="955" h="437" extrusionOk="0">
                    <a:moveTo>
                      <a:pt x="893" y="362"/>
                    </a:moveTo>
                    <a:cubicBezTo>
                      <a:pt x="984" y="268"/>
                      <a:pt x="975" y="114"/>
                      <a:pt x="861" y="39"/>
                    </a:cubicBezTo>
                    <a:cubicBezTo>
                      <a:pt x="782" y="-13"/>
                      <a:pt x="668" y="-15"/>
                      <a:pt x="592" y="43"/>
                    </a:cubicBezTo>
                    <a:cubicBezTo>
                      <a:pt x="547" y="77"/>
                      <a:pt x="519" y="130"/>
                      <a:pt x="530" y="184"/>
                    </a:cubicBezTo>
                    <a:cubicBezTo>
                      <a:pt x="540" y="232"/>
                      <a:pt x="587" y="283"/>
                      <a:pt x="644" y="277"/>
                    </a:cubicBezTo>
                    <a:cubicBezTo>
                      <a:pt x="671" y="275"/>
                      <a:pt x="698" y="264"/>
                      <a:pt x="715" y="245"/>
                    </a:cubicBezTo>
                    <a:cubicBezTo>
                      <a:pt x="725" y="233"/>
                      <a:pt x="732" y="221"/>
                      <a:pt x="734" y="206"/>
                    </a:cubicBezTo>
                    <a:cubicBezTo>
                      <a:pt x="729" y="219"/>
                      <a:pt x="721" y="230"/>
                      <a:pt x="710" y="240"/>
                    </a:cubicBezTo>
                    <a:cubicBezTo>
                      <a:pt x="692" y="254"/>
                      <a:pt x="668" y="262"/>
                      <a:pt x="644" y="260"/>
                    </a:cubicBezTo>
                    <a:cubicBezTo>
                      <a:pt x="599" y="260"/>
                      <a:pt x="569" y="216"/>
                      <a:pt x="566" y="178"/>
                    </a:cubicBezTo>
                    <a:cubicBezTo>
                      <a:pt x="563" y="131"/>
                      <a:pt x="598" y="90"/>
                      <a:pt x="642" y="70"/>
                    </a:cubicBezTo>
                    <a:cubicBezTo>
                      <a:pt x="688" y="48"/>
                      <a:pt x="751" y="52"/>
                      <a:pt x="795" y="76"/>
                    </a:cubicBezTo>
                    <a:cubicBezTo>
                      <a:pt x="847" y="104"/>
                      <a:pt x="878" y="150"/>
                      <a:pt x="879" y="206"/>
                    </a:cubicBezTo>
                    <a:cubicBezTo>
                      <a:pt x="881" y="286"/>
                      <a:pt x="821" y="340"/>
                      <a:pt x="744" y="360"/>
                    </a:cubicBezTo>
                    <a:cubicBezTo>
                      <a:pt x="645" y="386"/>
                      <a:pt x="534" y="351"/>
                      <a:pt x="455" y="295"/>
                    </a:cubicBezTo>
                    <a:cubicBezTo>
                      <a:pt x="402" y="258"/>
                      <a:pt x="365" y="207"/>
                      <a:pt x="320" y="163"/>
                    </a:cubicBezTo>
                    <a:cubicBezTo>
                      <a:pt x="275" y="117"/>
                      <a:pt x="223" y="83"/>
                      <a:pt x="158" y="68"/>
                    </a:cubicBezTo>
                    <a:cubicBezTo>
                      <a:pt x="106" y="56"/>
                      <a:pt x="52" y="59"/>
                      <a:pt x="0" y="74"/>
                    </a:cubicBezTo>
                    <a:cubicBezTo>
                      <a:pt x="4" y="73"/>
                      <a:pt x="8" y="73"/>
                      <a:pt x="12" y="72"/>
                    </a:cubicBezTo>
                    <a:cubicBezTo>
                      <a:pt x="66" y="65"/>
                      <a:pt x="123" y="75"/>
                      <a:pt x="172" y="96"/>
                    </a:cubicBezTo>
                    <a:cubicBezTo>
                      <a:pt x="235" y="124"/>
                      <a:pt x="276" y="173"/>
                      <a:pt x="315" y="226"/>
                    </a:cubicBezTo>
                    <a:cubicBezTo>
                      <a:pt x="354" y="278"/>
                      <a:pt x="394" y="327"/>
                      <a:pt x="451" y="364"/>
                    </a:cubicBezTo>
                    <a:cubicBezTo>
                      <a:pt x="497" y="396"/>
                      <a:pt x="550" y="417"/>
                      <a:pt x="605" y="430"/>
                    </a:cubicBezTo>
                    <a:cubicBezTo>
                      <a:pt x="704" y="447"/>
                      <a:pt x="822" y="436"/>
                      <a:pt x="893" y="362"/>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0" name="Google Shape;410;p45"/>
              <p:cNvSpPr/>
              <p:nvPr/>
            </p:nvSpPr>
            <p:spPr>
              <a:xfrm>
                <a:off x="5100480" y="5210640"/>
                <a:ext cx="84960" cy="98640"/>
              </a:xfrm>
              <a:custGeom>
                <a:avLst/>
                <a:gdLst/>
                <a:ahLst/>
                <a:cxnLst/>
                <a:rect l="l" t="t" r="r" b="b"/>
                <a:pathLst>
                  <a:path w="236" h="274" extrusionOk="0">
                    <a:moveTo>
                      <a:pt x="234" y="148"/>
                    </a:moveTo>
                    <a:cubicBezTo>
                      <a:pt x="233" y="143"/>
                      <a:pt x="233" y="138"/>
                      <a:pt x="232" y="133"/>
                    </a:cubicBezTo>
                    <a:cubicBezTo>
                      <a:pt x="230" y="123"/>
                      <a:pt x="228" y="113"/>
                      <a:pt x="225" y="104"/>
                    </a:cubicBezTo>
                    <a:cubicBezTo>
                      <a:pt x="219" y="85"/>
                      <a:pt x="211" y="67"/>
                      <a:pt x="200" y="51"/>
                    </a:cubicBezTo>
                    <a:cubicBezTo>
                      <a:pt x="190" y="35"/>
                      <a:pt x="176" y="23"/>
                      <a:pt x="161" y="14"/>
                    </a:cubicBezTo>
                    <a:cubicBezTo>
                      <a:pt x="131" y="-2"/>
                      <a:pt x="105" y="-1"/>
                      <a:pt x="90" y="2"/>
                    </a:cubicBezTo>
                    <a:cubicBezTo>
                      <a:pt x="73" y="4"/>
                      <a:pt x="66" y="8"/>
                      <a:pt x="66" y="8"/>
                    </a:cubicBezTo>
                    <a:lnTo>
                      <a:pt x="66" y="8"/>
                    </a:lnTo>
                    <a:lnTo>
                      <a:pt x="65" y="8"/>
                    </a:lnTo>
                    <a:cubicBezTo>
                      <a:pt x="65" y="8"/>
                      <a:pt x="74" y="10"/>
                      <a:pt x="88" y="15"/>
                    </a:cubicBezTo>
                    <a:cubicBezTo>
                      <a:pt x="102" y="20"/>
                      <a:pt x="120" y="30"/>
                      <a:pt x="132" y="47"/>
                    </a:cubicBezTo>
                    <a:cubicBezTo>
                      <a:pt x="144" y="64"/>
                      <a:pt x="150" y="88"/>
                      <a:pt x="151" y="117"/>
                    </a:cubicBezTo>
                    <a:cubicBezTo>
                      <a:pt x="151" y="124"/>
                      <a:pt x="151" y="132"/>
                      <a:pt x="151" y="140"/>
                    </a:cubicBezTo>
                    <a:lnTo>
                      <a:pt x="151" y="152"/>
                    </a:lnTo>
                    <a:cubicBezTo>
                      <a:pt x="151" y="159"/>
                      <a:pt x="145" y="162"/>
                      <a:pt x="139" y="160"/>
                    </a:cubicBezTo>
                    <a:lnTo>
                      <a:pt x="127" y="156"/>
                    </a:lnTo>
                    <a:cubicBezTo>
                      <a:pt x="119" y="154"/>
                      <a:pt x="112" y="151"/>
                      <a:pt x="105" y="148"/>
                    </a:cubicBezTo>
                    <a:cubicBezTo>
                      <a:pt x="77" y="137"/>
                      <a:pt x="56" y="124"/>
                      <a:pt x="44" y="107"/>
                    </a:cubicBezTo>
                    <a:cubicBezTo>
                      <a:pt x="31" y="90"/>
                      <a:pt x="28" y="70"/>
                      <a:pt x="28" y="56"/>
                    </a:cubicBezTo>
                    <a:cubicBezTo>
                      <a:pt x="28" y="41"/>
                      <a:pt x="29" y="33"/>
                      <a:pt x="28" y="33"/>
                    </a:cubicBezTo>
                    <a:lnTo>
                      <a:pt x="28" y="33"/>
                    </a:lnTo>
                    <a:lnTo>
                      <a:pt x="28" y="33"/>
                    </a:lnTo>
                    <a:cubicBezTo>
                      <a:pt x="28" y="33"/>
                      <a:pt x="22" y="39"/>
                      <a:pt x="14" y="53"/>
                    </a:cubicBezTo>
                    <a:cubicBezTo>
                      <a:pt x="7" y="66"/>
                      <a:pt x="-4" y="89"/>
                      <a:pt x="2" y="122"/>
                    </a:cubicBezTo>
                    <a:cubicBezTo>
                      <a:pt x="5" y="138"/>
                      <a:pt x="13" y="155"/>
                      <a:pt x="24" y="170"/>
                    </a:cubicBezTo>
                    <a:cubicBezTo>
                      <a:pt x="36" y="186"/>
                      <a:pt x="50" y="199"/>
                      <a:pt x="67" y="211"/>
                    </a:cubicBezTo>
                    <a:cubicBezTo>
                      <a:pt x="75" y="217"/>
                      <a:pt x="84" y="222"/>
                      <a:pt x="93" y="227"/>
                    </a:cubicBezTo>
                    <a:cubicBezTo>
                      <a:pt x="97" y="230"/>
                      <a:pt x="102" y="232"/>
                      <a:pt x="107" y="234"/>
                    </a:cubicBezTo>
                    <a:cubicBezTo>
                      <a:pt x="108" y="235"/>
                      <a:pt x="114" y="237"/>
                      <a:pt x="118" y="239"/>
                    </a:cubicBezTo>
                    <a:lnTo>
                      <a:pt x="130" y="244"/>
                    </a:lnTo>
                    <a:cubicBezTo>
                      <a:pt x="162" y="256"/>
                      <a:pt x="194" y="265"/>
                      <a:pt x="228" y="274"/>
                    </a:cubicBezTo>
                    <a:lnTo>
                      <a:pt x="230" y="274"/>
                    </a:lnTo>
                    <a:lnTo>
                      <a:pt x="231" y="272"/>
                    </a:lnTo>
                    <a:cubicBezTo>
                      <a:pt x="233" y="238"/>
                      <a:pt x="236" y="206"/>
                      <a:pt x="236" y="173"/>
                    </a:cubicBezTo>
                    <a:lnTo>
                      <a:pt x="235" y="160"/>
                    </a:lnTo>
                    <a:cubicBezTo>
                      <a:pt x="235" y="156"/>
                      <a:pt x="234" y="150"/>
                      <a:pt x="234" y="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1" name="Google Shape;411;p45"/>
              <p:cNvSpPr/>
              <p:nvPr/>
            </p:nvSpPr>
            <p:spPr>
              <a:xfrm>
                <a:off x="4876200" y="5210640"/>
                <a:ext cx="84960" cy="98640"/>
              </a:xfrm>
              <a:custGeom>
                <a:avLst/>
                <a:gdLst/>
                <a:ahLst/>
                <a:cxnLst/>
                <a:rect l="l" t="t" r="r" b="b"/>
                <a:pathLst>
                  <a:path w="236" h="274" extrusionOk="0">
                    <a:moveTo>
                      <a:pt x="207" y="33"/>
                    </a:moveTo>
                    <a:lnTo>
                      <a:pt x="207" y="33"/>
                    </a:lnTo>
                    <a:lnTo>
                      <a:pt x="207" y="33"/>
                    </a:lnTo>
                    <a:cubicBezTo>
                      <a:pt x="207" y="33"/>
                      <a:pt x="208" y="41"/>
                      <a:pt x="208" y="56"/>
                    </a:cubicBezTo>
                    <a:cubicBezTo>
                      <a:pt x="207" y="70"/>
                      <a:pt x="204" y="90"/>
                      <a:pt x="192" y="107"/>
                    </a:cubicBezTo>
                    <a:cubicBezTo>
                      <a:pt x="180" y="124"/>
                      <a:pt x="159" y="137"/>
                      <a:pt x="131" y="148"/>
                    </a:cubicBezTo>
                    <a:cubicBezTo>
                      <a:pt x="124" y="151"/>
                      <a:pt x="116" y="154"/>
                      <a:pt x="108" y="156"/>
                    </a:cubicBezTo>
                    <a:lnTo>
                      <a:pt x="96" y="160"/>
                    </a:lnTo>
                    <a:cubicBezTo>
                      <a:pt x="91" y="162"/>
                      <a:pt x="85" y="159"/>
                      <a:pt x="85" y="152"/>
                    </a:cubicBezTo>
                    <a:lnTo>
                      <a:pt x="84" y="140"/>
                    </a:lnTo>
                    <a:cubicBezTo>
                      <a:pt x="84" y="132"/>
                      <a:pt x="84" y="124"/>
                      <a:pt x="85" y="117"/>
                    </a:cubicBezTo>
                    <a:cubicBezTo>
                      <a:pt x="86" y="88"/>
                      <a:pt x="91" y="64"/>
                      <a:pt x="104" y="47"/>
                    </a:cubicBezTo>
                    <a:cubicBezTo>
                      <a:pt x="115" y="30"/>
                      <a:pt x="134" y="20"/>
                      <a:pt x="148" y="15"/>
                    </a:cubicBezTo>
                    <a:cubicBezTo>
                      <a:pt x="162" y="10"/>
                      <a:pt x="170" y="8"/>
                      <a:pt x="170" y="8"/>
                    </a:cubicBezTo>
                    <a:lnTo>
                      <a:pt x="170" y="8"/>
                    </a:lnTo>
                    <a:lnTo>
                      <a:pt x="170" y="8"/>
                    </a:lnTo>
                    <a:cubicBezTo>
                      <a:pt x="170" y="8"/>
                      <a:pt x="162" y="4"/>
                      <a:pt x="146" y="2"/>
                    </a:cubicBezTo>
                    <a:cubicBezTo>
                      <a:pt x="131" y="-1"/>
                      <a:pt x="104" y="-2"/>
                      <a:pt x="75" y="14"/>
                    </a:cubicBezTo>
                    <a:cubicBezTo>
                      <a:pt x="60" y="23"/>
                      <a:pt x="46" y="35"/>
                      <a:pt x="35" y="51"/>
                    </a:cubicBezTo>
                    <a:cubicBezTo>
                      <a:pt x="24" y="67"/>
                      <a:pt x="16" y="85"/>
                      <a:pt x="11" y="104"/>
                    </a:cubicBezTo>
                    <a:cubicBezTo>
                      <a:pt x="8" y="113"/>
                      <a:pt x="5" y="123"/>
                      <a:pt x="4" y="133"/>
                    </a:cubicBezTo>
                    <a:cubicBezTo>
                      <a:pt x="3" y="138"/>
                      <a:pt x="2" y="143"/>
                      <a:pt x="2" y="148"/>
                    </a:cubicBezTo>
                    <a:cubicBezTo>
                      <a:pt x="1" y="150"/>
                      <a:pt x="1" y="156"/>
                      <a:pt x="1" y="160"/>
                    </a:cubicBezTo>
                    <a:lnTo>
                      <a:pt x="0" y="173"/>
                    </a:lnTo>
                    <a:cubicBezTo>
                      <a:pt x="-1" y="206"/>
                      <a:pt x="2" y="238"/>
                      <a:pt x="5" y="272"/>
                    </a:cubicBezTo>
                    <a:lnTo>
                      <a:pt x="5" y="274"/>
                    </a:lnTo>
                    <a:lnTo>
                      <a:pt x="8" y="274"/>
                    </a:lnTo>
                    <a:cubicBezTo>
                      <a:pt x="41" y="265"/>
                      <a:pt x="74" y="256"/>
                      <a:pt x="105" y="244"/>
                    </a:cubicBezTo>
                    <a:lnTo>
                      <a:pt x="118" y="239"/>
                    </a:lnTo>
                    <a:cubicBezTo>
                      <a:pt x="122" y="237"/>
                      <a:pt x="127" y="235"/>
                      <a:pt x="129" y="234"/>
                    </a:cubicBezTo>
                    <a:cubicBezTo>
                      <a:pt x="133" y="232"/>
                      <a:pt x="138" y="230"/>
                      <a:pt x="143" y="227"/>
                    </a:cubicBezTo>
                    <a:cubicBezTo>
                      <a:pt x="152" y="222"/>
                      <a:pt x="160" y="217"/>
                      <a:pt x="169" y="211"/>
                    </a:cubicBezTo>
                    <a:cubicBezTo>
                      <a:pt x="185" y="199"/>
                      <a:pt x="200" y="186"/>
                      <a:pt x="212" y="170"/>
                    </a:cubicBezTo>
                    <a:cubicBezTo>
                      <a:pt x="223" y="155"/>
                      <a:pt x="231" y="138"/>
                      <a:pt x="234" y="122"/>
                    </a:cubicBezTo>
                    <a:cubicBezTo>
                      <a:pt x="240" y="89"/>
                      <a:pt x="229" y="66"/>
                      <a:pt x="222" y="53"/>
                    </a:cubicBezTo>
                    <a:cubicBezTo>
                      <a:pt x="213" y="39"/>
                      <a:pt x="207" y="33"/>
                      <a:pt x="207" y="33"/>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sp>
            <p:nvSpPr>
              <p:cNvPr id="412" name="Google Shape;412;p45"/>
              <p:cNvSpPr/>
              <p:nvPr/>
            </p:nvSpPr>
            <p:spPr>
              <a:xfrm>
                <a:off x="4968720" y="5211720"/>
                <a:ext cx="123840" cy="178920"/>
              </a:xfrm>
              <a:custGeom>
                <a:avLst/>
                <a:gdLst/>
                <a:ahLst/>
                <a:cxnLst/>
                <a:rect l="l" t="t" r="r" b="b"/>
                <a:pathLst>
                  <a:path w="344" h="497" extrusionOk="0">
                    <a:moveTo>
                      <a:pt x="246" y="14"/>
                    </a:moveTo>
                    <a:cubicBezTo>
                      <a:pt x="222" y="3"/>
                      <a:pt x="209" y="1"/>
                      <a:pt x="209" y="0"/>
                    </a:cubicBezTo>
                    <a:lnTo>
                      <a:pt x="209" y="1"/>
                    </a:lnTo>
                    <a:lnTo>
                      <a:pt x="208" y="0"/>
                    </a:lnTo>
                    <a:cubicBezTo>
                      <a:pt x="208" y="0"/>
                      <a:pt x="218" y="11"/>
                      <a:pt x="231" y="30"/>
                    </a:cubicBezTo>
                    <a:cubicBezTo>
                      <a:pt x="244" y="49"/>
                      <a:pt x="259" y="79"/>
                      <a:pt x="259" y="111"/>
                    </a:cubicBezTo>
                    <a:cubicBezTo>
                      <a:pt x="259" y="144"/>
                      <a:pt x="243" y="180"/>
                      <a:pt x="217" y="220"/>
                    </a:cubicBezTo>
                    <a:cubicBezTo>
                      <a:pt x="211" y="230"/>
                      <a:pt x="203" y="240"/>
                      <a:pt x="196" y="250"/>
                    </a:cubicBezTo>
                    <a:lnTo>
                      <a:pt x="184" y="266"/>
                    </a:lnTo>
                    <a:cubicBezTo>
                      <a:pt x="178" y="274"/>
                      <a:pt x="168" y="275"/>
                      <a:pt x="161" y="266"/>
                    </a:cubicBezTo>
                    <a:lnTo>
                      <a:pt x="149" y="250"/>
                    </a:lnTo>
                    <a:cubicBezTo>
                      <a:pt x="141" y="240"/>
                      <a:pt x="134" y="230"/>
                      <a:pt x="127" y="220"/>
                    </a:cubicBezTo>
                    <a:cubicBezTo>
                      <a:pt x="101" y="180"/>
                      <a:pt x="86" y="144"/>
                      <a:pt x="86" y="111"/>
                    </a:cubicBezTo>
                    <a:cubicBezTo>
                      <a:pt x="85" y="79"/>
                      <a:pt x="101" y="49"/>
                      <a:pt x="114" y="30"/>
                    </a:cubicBezTo>
                    <a:cubicBezTo>
                      <a:pt x="127" y="11"/>
                      <a:pt x="136" y="0"/>
                      <a:pt x="136" y="0"/>
                    </a:cubicBezTo>
                    <a:lnTo>
                      <a:pt x="136" y="1"/>
                    </a:lnTo>
                    <a:lnTo>
                      <a:pt x="136" y="0"/>
                    </a:lnTo>
                    <a:cubicBezTo>
                      <a:pt x="136" y="1"/>
                      <a:pt x="122" y="3"/>
                      <a:pt x="99" y="14"/>
                    </a:cubicBezTo>
                    <a:cubicBezTo>
                      <a:pt x="76" y="25"/>
                      <a:pt x="40" y="46"/>
                      <a:pt x="17" y="94"/>
                    </a:cubicBezTo>
                    <a:cubicBezTo>
                      <a:pt x="5" y="118"/>
                      <a:pt x="-1" y="147"/>
                      <a:pt x="0" y="177"/>
                    </a:cubicBezTo>
                    <a:cubicBezTo>
                      <a:pt x="1" y="207"/>
                      <a:pt x="7" y="238"/>
                      <a:pt x="18" y="268"/>
                    </a:cubicBezTo>
                    <a:cubicBezTo>
                      <a:pt x="23" y="283"/>
                      <a:pt x="29" y="298"/>
                      <a:pt x="37" y="313"/>
                    </a:cubicBezTo>
                    <a:cubicBezTo>
                      <a:pt x="40" y="320"/>
                      <a:pt x="44" y="327"/>
                      <a:pt x="48" y="334"/>
                    </a:cubicBezTo>
                    <a:cubicBezTo>
                      <a:pt x="49" y="337"/>
                      <a:pt x="54" y="345"/>
                      <a:pt x="58" y="350"/>
                    </a:cubicBezTo>
                    <a:lnTo>
                      <a:pt x="70" y="368"/>
                    </a:lnTo>
                    <a:cubicBezTo>
                      <a:pt x="100" y="412"/>
                      <a:pt x="134" y="452"/>
                      <a:pt x="169" y="493"/>
                    </a:cubicBezTo>
                    <a:lnTo>
                      <a:pt x="172" y="497"/>
                    </a:lnTo>
                    <a:lnTo>
                      <a:pt x="176" y="493"/>
                    </a:lnTo>
                    <a:cubicBezTo>
                      <a:pt x="211" y="452"/>
                      <a:pt x="245" y="412"/>
                      <a:pt x="275" y="368"/>
                    </a:cubicBezTo>
                    <a:lnTo>
                      <a:pt x="287" y="350"/>
                    </a:lnTo>
                    <a:cubicBezTo>
                      <a:pt x="291" y="345"/>
                      <a:pt x="296" y="337"/>
                      <a:pt x="297" y="334"/>
                    </a:cubicBezTo>
                    <a:cubicBezTo>
                      <a:pt x="300" y="327"/>
                      <a:pt x="304" y="320"/>
                      <a:pt x="308" y="313"/>
                    </a:cubicBezTo>
                    <a:cubicBezTo>
                      <a:pt x="315" y="298"/>
                      <a:pt x="321" y="283"/>
                      <a:pt x="327" y="268"/>
                    </a:cubicBezTo>
                    <a:cubicBezTo>
                      <a:pt x="337" y="238"/>
                      <a:pt x="344" y="207"/>
                      <a:pt x="344" y="177"/>
                    </a:cubicBezTo>
                    <a:cubicBezTo>
                      <a:pt x="345" y="147"/>
                      <a:pt x="339" y="118"/>
                      <a:pt x="328" y="94"/>
                    </a:cubicBezTo>
                    <a:cubicBezTo>
                      <a:pt x="305" y="46"/>
                      <a:pt x="268" y="25"/>
                      <a:pt x="246" y="14"/>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panose="020B0604020202020204"/>
                  <a:ea typeface="Arial" panose="020B0604020202020204"/>
                  <a:cs typeface="Arial" panose="020B0604020202020204"/>
                  <a:sym typeface="Arial" panose="020B0604020202020204"/>
                </a:endParaRPr>
              </a:p>
            </p:txBody>
          </p:sp>
        </p:grpSp>
      </p:grpSp>
    </p:spTree>
  </p:cSld>
  <p:clrMapOvr>
    <a:masterClrMapping/>
  </p:clrMapOvr>
</p:sld>
</file>

<file path=ppt/theme/theme1.xml><?xml version="1.0" encoding="utf-8"?>
<a:theme xmlns:a="http://schemas.openxmlformats.org/drawingml/2006/main" name="German Linguistics - Bachelor of Arts in German by Slidesgo">
  <a:themeElements>
    <a:clrScheme name="Simple Light">
      <a:dk1>
        <a:srgbClr val="030003"/>
      </a:dk1>
      <a:lt1>
        <a:srgbClr val="1D1D1D"/>
      </a:lt1>
      <a:dk2>
        <a:srgbClr val="E14A43"/>
      </a:dk2>
      <a:lt2>
        <a:srgbClr val="F0C810"/>
      </a:lt2>
      <a:accent1>
        <a:srgbClr val="E9C28B"/>
      </a:accent1>
      <a:accent2>
        <a:srgbClr val="FBEDC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2848</Words>
  <Application>WPS Presentation</Application>
  <PresentationFormat/>
  <Paragraphs>50</Paragraphs>
  <Slides>7</Slides>
  <Notes>0</Notes>
  <HiddenSlides>0</HiddenSlides>
  <MMClips>0</MMClips>
  <ScaleCrop>false</ScaleCrop>
  <HeadingPairs>
    <vt:vector size="6" baseType="variant">
      <vt:variant>
        <vt:lpstr>已用的字体</vt:lpstr>
      </vt:variant>
      <vt:variant>
        <vt:i4>31</vt:i4>
      </vt:variant>
      <vt:variant>
        <vt:lpstr>主题</vt:lpstr>
      </vt:variant>
      <vt:variant>
        <vt:i4>1</vt:i4>
      </vt:variant>
      <vt:variant>
        <vt:lpstr>幻灯片标题</vt:lpstr>
      </vt:variant>
      <vt:variant>
        <vt:i4>7</vt:i4>
      </vt:variant>
    </vt:vector>
  </HeadingPairs>
  <TitlesOfParts>
    <vt:vector size="39" baseType="lpstr">
      <vt:lpstr>Arial</vt:lpstr>
      <vt:lpstr>SimSun</vt:lpstr>
      <vt:lpstr>Wingdings</vt:lpstr>
      <vt:lpstr>Arial</vt:lpstr>
      <vt:lpstr>Kaisei Tokumin</vt:lpstr>
      <vt:lpstr>Mulish</vt:lpstr>
      <vt:lpstr>Bitter</vt:lpstr>
      <vt:lpstr>Nunito Light</vt:lpstr>
      <vt:lpstr>Japanese 3017</vt:lpstr>
      <vt:lpstr>DM Sans</vt:lpstr>
      <vt:lpstr>Mulish Light</vt:lpstr>
      <vt:lpstr>Proxima Nova Semibold</vt:lpstr>
      <vt:lpstr>Proxima Nova</vt:lpstr>
      <vt:lpstr>Anaheim</vt:lpstr>
      <vt:lpstr>Microsoft YaHei</vt:lpstr>
      <vt:lpstr>Arial Unicode MS</vt:lpstr>
      <vt:lpstr>Calibri</vt:lpstr>
      <vt:lpstr>Amatic SC</vt:lpstr>
      <vt:lpstr>Roboto Medium</vt:lpstr>
      <vt:lpstr>Times New Roman</vt:lpstr>
      <vt:lpstr>Afterglow</vt:lpstr>
      <vt:lpstr>Calibri</vt:lpstr>
      <vt:lpstr>American Captain</vt:lpstr>
      <vt:lpstr>Bahnschrift</vt:lpstr>
      <vt:lpstr>Bahnschrift Condensed</vt:lpstr>
      <vt:lpstr>Bahnschrift Light</vt:lpstr>
      <vt:lpstr>Bahnschrift SemiBold</vt:lpstr>
      <vt:lpstr>Bahnschrift SemiBold Condensed</vt:lpstr>
      <vt:lpstr>Bahnschrift Light SemiCondensed</vt:lpstr>
      <vt:lpstr>Bahnschrift Light Condensed</vt:lpstr>
      <vt:lpstr>Arial Black</vt:lpstr>
      <vt:lpstr>German Linguistics - Bachelor of Arts in German by Slidesgo</vt:lpstr>
      <vt:lpstr>German Linguistics - Bachelor of Arts in German</vt:lpstr>
      <vt:lpstr>04.</vt:lpstr>
      <vt:lpstr>Communication system</vt:lpstr>
      <vt:lpstr>A picture is worth a thousand words</vt:lpstr>
      <vt:lpstr>Exercise 3</vt:lpstr>
      <vt:lpstr>Bibliographic recommendations</vt:lpstr>
      <vt:lpstr>Das Projekt des deutschen Subjekts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 Projekt des deutschen Subjekts</dc:title>
  <dc:creator/>
  <cp:lastModifiedBy>Xheni</cp:lastModifiedBy>
  <cp:revision>4</cp:revision>
  <dcterms:created xsi:type="dcterms:W3CDTF">2024-04-07T18:42:27Z</dcterms:created>
  <dcterms:modified xsi:type="dcterms:W3CDTF">2024-04-07T18:45:29Z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740F5E1DC19F480FAB8AA19D72D7B89E_13</vt:lpwstr>
  </property>
  <property fmtid="{D5CDD505-2E9C-101B-9397-08002B2CF9AE}" pid="3" name="KSOProductBuildVer">
    <vt:lpwstr>1033-12.2.0.16703</vt:lpwstr>
  </property>
</Properties>
</file>